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media/image36.jpg" ContentType="image/jpeg"/>
  <Override PartName="/ppt/media/image38.jpg" ContentType="image/jpeg"/>
  <Override PartName="/ppt/media/image39.jpg" ContentType="image/jpeg"/>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media/image43.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429" r:id="rId2"/>
    <p:sldId id="1634" r:id="rId3"/>
    <p:sldId id="433" r:id="rId4"/>
    <p:sldId id="1464" r:id="rId5"/>
    <p:sldId id="1440" r:id="rId6"/>
    <p:sldId id="1467" r:id="rId7"/>
    <p:sldId id="1445" r:id="rId8"/>
    <p:sldId id="1439" r:id="rId9"/>
    <p:sldId id="1635" r:id="rId1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E8D"/>
    <a:srgbClr val="F9E327"/>
    <a:srgbClr val="F2DA77"/>
    <a:srgbClr val="DBB30F"/>
    <a:srgbClr val="05103A"/>
    <a:srgbClr val="1F68C6"/>
    <a:srgbClr val="FDFBB5"/>
    <a:srgbClr val="0C68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mensuel!$B$257</c:f>
              <c:strCache>
                <c:ptCount val="1"/>
                <c:pt idx="0">
                  <c:v> escales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mensuel!$C$256:$BS$256</c:f>
              <c:numCache>
                <c:formatCode>mmm\-yy</c:formatCode>
                <c:ptCount val="69"/>
                <c:pt idx="0">
                  <c:v>42826</c:v>
                </c:pt>
                <c:pt idx="1">
                  <c:v>42856</c:v>
                </c:pt>
                <c:pt idx="2">
                  <c:v>42887</c:v>
                </c:pt>
                <c:pt idx="3">
                  <c:v>42917</c:v>
                </c:pt>
                <c:pt idx="4">
                  <c:v>42948</c:v>
                </c:pt>
                <c:pt idx="5">
                  <c:v>42979</c:v>
                </c:pt>
                <c:pt idx="6">
                  <c:v>43009</c:v>
                </c:pt>
                <c:pt idx="7">
                  <c:v>43040</c:v>
                </c:pt>
                <c:pt idx="8">
                  <c:v>43070</c:v>
                </c:pt>
                <c:pt idx="9">
                  <c:v>43101</c:v>
                </c:pt>
                <c:pt idx="10">
                  <c:v>43132</c:v>
                </c:pt>
                <c:pt idx="11">
                  <c:v>43160</c:v>
                </c:pt>
                <c:pt idx="12">
                  <c:v>43191</c:v>
                </c:pt>
                <c:pt idx="13">
                  <c:v>43221</c:v>
                </c:pt>
                <c:pt idx="14">
                  <c:v>43252</c:v>
                </c:pt>
                <c:pt idx="15">
                  <c:v>43282</c:v>
                </c:pt>
                <c:pt idx="16">
                  <c:v>43313</c:v>
                </c:pt>
                <c:pt idx="17">
                  <c:v>43344</c:v>
                </c:pt>
                <c:pt idx="18">
                  <c:v>43374</c:v>
                </c:pt>
                <c:pt idx="19">
                  <c:v>43405</c:v>
                </c:pt>
                <c:pt idx="20">
                  <c:v>43435</c:v>
                </c:pt>
                <c:pt idx="21">
                  <c:v>43466</c:v>
                </c:pt>
                <c:pt idx="22">
                  <c:v>43497</c:v>
                </c:pt>
                <c:pt idx="23">
                  <c:v>43525</c:v>
                </c:pt>
                <c:pt idx="24">
                  <c:v>43556</c:v>
                </c:pt>
                <c:pt idx="25">
                  <c:v>43586</c:v>
                </c:pt>
                <c:pt idx="26">
                  <c:v>43617</c:v>
                </c:pt>
                <c:pt idx="27">
                  <c:v>43647</c:v>
                </c:pt>
                <c:pt idx="28">
                  <c:v>43678</c:v>
                </c:pt>
                <c:pt idx="29">
                  <c:v>43709</c:v>
                </c:pt>
                <c:pt idx="30">
                  <c:v>43739</c:v>
                </c:pt>
                <c:pt idx="31">
                  <c:v>43770</c:v>
                </c:pt>
                <c:pt idx="32">
                  <c:v>43800</c:v>
                </c:pt>
                <c:pt idx="33">
                  <c:v>43831</c:v>
                </c:pt>
                <c:pt idx="34">
                  <c:v>43862</c:v>
                </c:pt>
                <c:pt idx="35">
                  <c:v>43891</c:v>
                </c:pt>
                <c:pt idx="36">
                  <c:v>43922</c:v>
                </c:pt>
                <c:pt idx="37">
                  <c:v>43952</c:v>
                </c:pt>
                <c:pt idx="38">
                  <c:v>43983</c:v>
                </c:pt>
                <c:pt idx="39">
                  <c:v>44013</c:v>
                </c:pt>
                <c:pt idx="40">
                  <c:v>44044</c:v>
                </c:pt>
                <c:pt idx="41">
                  <c:v>44075</c:v>
                </c:pt>
                <c:pt idx="42">
                  <c:v>44105</c:v>
                </c:pt>
                <c:pt idx="43">
                  <c:v>44136</c:v>
                </c:pt>
                <c:pt idx="44">
                  <c:v>44166</c:v>
                </c:pt>
                <c:pt idx="45">
                  <c:v>44197</c:v>
                </c:pt>
                <c:pt idx="46">
                  <c:v>44228</c:v>
                </c:pt>
                <c:pt idx="47">
                  <c:v>44256</c:v>
                </c:pt>
                <c:pt idx="48">
                  <c:v>44287</c:v>
                </c:pt>
                <c:pt idx="49">
                  <c:v>44317</c:v>
                </c:pt>
                <c:pt idx="50">
                  <c:v>44348</c:v>
                </c:pt>
                <c:pt idx="51">
                  <c:v>44378</c:v>
                </c:pt>
                <c:pt idx="52">
                  <c:v>44409</c:v>
                </c:pt>
                <c:pt idx="53">
                  <c:v>44440</c:v>
                </c:pt>
                <c:pt idx="54">
                  <c:v>44470</c:v>
                </c:pt>
                <c:pt idx="55">
                  <c:v>44501</c:v>
                </c:pt>
                <c:pt idx="56">
                  <c:v>44531</c:v>
                </c:pt>
                <c:pt idx="57">
                  <c:v>44562</c:v>
                </c:pt>
                <c:pt idx="58">
                  <c:v>44593</c:v>
                </c:pt>
                <c:pt idx="59">
                  <c:v>44621</c:v>
                </c:pt>
                <c:pt idx="60">
                  <c:v>44652</c:v>
                </c:pt>
                <c:pt idx="61">
                  <c:v>44682</c:v>
                </c:pt>
                <c:pt idx="62">
                  <c:v>44713</c:v>
                </c:pt>
                <c:pt idx="63">
                  <c:v>44743</c:v>
                </c:pt>
                <c:pt idx="64">
                  <c:v>44774</c:v>
                </c:pt>
                <c:pt idx="65">
                  <c:v>44805</c:v>
                </c:pt>
                <c:pt idx="66">
                  <c:v>44835</c:v>
                </c:pt>
                <c:pt idx="67">
                  <c:v>44866</c:v>
                </c:pt>
                <c:pt idx="68">
                  <c:v>44896</c:v>
                </c:pt>
              </c:numCache>
            </c:numRef>
          </c:cat>
          <c:val>
            <c:numRef>
              <c:f>mensuel!$C$257:$BS$257</c:f>
              <c:numCache>
                <c:formatCode>_-* #\ ##0_-;\-* #\ ##0_-;_-* "-"??_-;_-@_-</c:formatCode>
                <c:ptCount val="69"/>
                <c:pt idx="0">
                  <c:v>1</c:v>
                </c:pt>
                <c:pt idx="1">
                  <c:v>3</c:v>
                </c:pt>
                <c:pt idx="2">
                  <c:v>8</c:v>
                </c:pt>
                <c:pt idx="3">
                  <c:v>4</c:v>
                </c:pt>
                <c:pt idx="4">
                  <c:v>3</c:v>
                </c:pt>
                <c:pt idx="5">
                  <c:v>4</c:v>
                </c:pt>
                <c:pt idx="6">
                  <c:v>4</c:v>
                </c:pt>
                <c:pt idx="7">
                  <c:v>6</c:v>
                </c:pt>
                <c:pt idx="8">
                  <c:v>7</c:v>
                </c:pt>
                <c:pt idx="9">
                  <c:v>7</c:v>
                </c:pt>
                <c:pt idx="10">
                  <c:v>5</c:v>
                </c:pt>
                <c:pt idx="11">
                  <c:v>15</c:v>
                </c:pt>
                <c:pt idx="12">
                  <c:v>22</c:v>
                </c:pt>
                <c:pt idx="13">
                  <c:v>32</c:v>
                </c:pt>
                <c:pt idx="14">
                  <c:v>26</c:v>
                </c:pt>
                <c:pt idx="15">
                  <c:v>34</c:v>
                </c:pt>
                <c:pt idx="16">
                  <c:v>35</c:v>
                </c:pt>
                <c:pt idx="17">
                  <c:v>32</c:v>
                </c:pt>
                <c:pt idx="18">
                  <c:v>33</c:v>
                </c:pt>
                <c:pt idx="19">
                  <c:v>26</c:v>
                </c:pt>
                <c:pt idx="20">
                  <c:v>28</c:v>
                </c:pt>
                <c:pt idx="21">
                  <c:v>28</c:v>
                </c:pt>
                <c:pt idx="22">
                  <c:v>24</c:v>
                </c:pt>
                <c:pt idx="23">
                  <c:v>28</c:v>
                </c:pt>
                <c:pt idx="24">
                  <c:v>24</c:v>
                </c:pt>
                <c:pt idx="25">
                  <c:v>29</c:v>
                </c:pt>
                <c:pt idx="26">
                  <c:v>28</c:v>
                </c:pt>
                <c:pt idx="27">
                  <c:v>21</c:v>
                </c:pt>
                <c:pt idx="28">
                  <c:v>32</c:v>
                </c:pt>
                <c:pt idx="29">
                  <c:v>27</c:v>
                </c:pt>
                <c:pt idx="30">
                  <c:v>31</c:v>
                </c:pt>
                <c:pt idx="31">
                  <c:v>25</c:v>
                </c:pt>
                <c:pt idx="32">
                  <c:v>34</c:v>
                </c:pt>
                <c:pt idx="33">
                  <c:v>36</c:v>
                </c:pt>
                <c:pt idx="34">
                  <c:v>29</c:v>
                </c:pt>
                <c:pt idx="35">
                  <c:v>29</c:v>
                </c:pt>
                <c:pt idx="36">
                  <c:v>36</c:v>
                </c:pt>
                <c:pt idx="37">
                  <c:v>35</c:v>
                </c:pt>
                <c:pt idx="38">
                  <c:v>47</c:v>
                </c:pt>
                <c:pt idx="39">
                  <c:v>44</c:v>
                </c:pt>
                <c:pt idx="40">
                  <c:v>44</c:v>
                </c:pt>
                <c:pt idx="41">
                  <c:v>38</c:v>
                </c:pt>
                <c:pt idx="42">
                  <c:v>47</c:v>
                </c:pt>
                <c:pt idx="43">
                  <c:v>36</c:v>
                </c:pt>
                <c:pt idx="44">
                  <c:v>40</c:v>
                </c:pt>
                <c:pt idx="45">
                  <c:v>44</c:v>
                </c:pt>
                <c:pt idx="46">
                  <c:v>39</c:v>
                </c:pt>
                <c:pt idx="47">
                  <c:v>37</c:v>
                </c:pt>
                <c:pt idx="48">
                  <c:v>41</c:v>
                </c:pt>
                <c:pt idx="49">
                  <c:v>43</c:v>
                </c:pt>
                <c:pt idx="50">
                  <c:v>33</c:v>
                </c:pt>
                <c:pt idx="51">
                  <c:v>32</c:v>
                </c:pt>
                <c:pt idx="52">
                  <c:v>40</c:v>
                </c:pt>
                <c:pt idx="53">
                  <c:v>41</c:v>
                </c:pt>
                <c:pt idx="54">
                  <c:v>35</c:v>
                </c:pt>
                <c:pt idx="55">
                  <c:v>34</c:v>
                </c:pt>
                <c:pt idx="56">
                  <c:v>34</c:v>
                </c:pt>
                <c:pt idx="57">
                  <c:v>39</c:v>
                </c:pt>
                <c:pt idx="58">
                  <c:v>31</c:v>
                </c:pt>
                <c:pt idx="59">
                  <c:v>33</c:v>
                </c:pt>
                <c:pt idx="60">
                  <c:v>36</c:v>
                </c:pt>
                <c:pt idx="61">
                  <c:v>31</c:v>
                </c:pt>
                <c:pt idx="62">
                  <c:v>38</c:v>
                </c:pt>
                <c:pt idx="63">
                  <c:v>31</c:v>
                </c:pt>
                <c:pt idx="64">
                  <c:v>30</c:v>
                </c:pt>
                <c:pt idx="65">
                  <c:v>31</c:v>
                </c:pt>
                <c:pt idx="66">
                  <c:v>38</c:v>
                </c:pt>
                <c:pt idx="67">
                  <c:v>38</c:v>
                </c:pt>
                <c:pt idx="68">
                  <c:v>30</c:v>
                </c:pt>
              </c:numCache>
            </c:numRef>
          </c:val>
          <c:extLst>
            <c:ext xmlns:c16="http://schemas.microsoft.com/office/drawing/2014/chart" uri="{C3380CC4-5D6E-409C-BE32-E72D297353CC}">
              <c16:uniqueId val="{00000000-8981-4982-917D-FFE40D6C05DB}"/>
            </c:ext>
          </c:extLst>
        </c:ser>
        <c:dLbls>
          <c:showLegendKey val="0"/>
          <c:showVal val="0"/>
          <c:showCatName val="0"/>
          <c:showSerName val="0"/>
          <c:showPercent val="0"/>
          <c:showBubbleSize val="0"/>
        </c:dLbls>
        <c:gapWidth val="219"/>
        <c:axId val="939738191"/>
        <c:axId val="939730703"/>
      </c:barChart>
      <c:lineChart>
        <c:grouping val="standard"/>
        <c:varyColors val="0"/>
        <c:ser>
          <c:idx val="1"/>
          <c:order val="1"/>
          <c:tx>
            <c:strRef>
              <c:f>mensuel!$B$258</c:f>
              <c:strCache>
                <c:ptCount val="1"/>
                <c:pt idx="0">
                  <c:v> escales1 </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f>mensuel!$C$256:$BS$256</c:f>
              <c:numCache>
                <c:formatCode>mmm\-yy</c:formatCode>
                <c:ptCount val="69"/>
                <c:pt idx="0">
                  <c:v>42826</c:v>
                </c:pt>
                <c:pt idx="1">
                  <c:v>42856</c:v>
                </c:pt>
                <c:pt idx="2">
                  <c:v>42887</c:v>
                </c:pt>
                <c:pt idx="3">
                  <c:v>42917</c:v>
                </c:pt>
                <c:pt idx="4">
                  <c:v>42948</c:v>
                </c:pt>
                <c:pt idx="5">
                  <c:v>42979</c:v>
                </c:pt>
                <c:pt idx="6">
                  <c:v>43009</c:v>
                </c:pt>
                <c:pt idx="7">
                  <c:v>43040</c:v>
                </c:pt>
                <c:pt idx="8">
                  <c:v>43070</c:v>
                </c:pt>
                <c:pt idx="9">
                  <c:v>43101</c:v>
                </c:pt>
                <c:pt idx="10">
                  <c:v>43132</c:v>
                </c:pt>
                <c:pt idx="11">
                  <c:v>43160</c:v>
                </c:pt>
                <c:pt idx="12">
                  <c:v>43191</c:v>
                </c:pt>
                <c:pt idx="13">
                  <c:v>43221</c:v>
                </c:pt>
                <c:pt idx="14">
                  <c:v>43252</c:v>
                </c:pt>
                <c:pt idx="15">
                  <c:v>43282</c:v>
                </c:pt>
                <c:pt idx="16">
                  <c:v>43313</c:v>
                </c:pt>
                <c:pt idx="17">
                  <c:v>43344</c:v>
                </c:pt>
                <c:pt idx="18">
                  <c:v>43374</c:v>
                </c:pt>
                <c:pt idx="19">
                  <c:v>43405</c:v>
                </c:pt>
                <c:pt idx="20">
                  <c:v>43435</c:v>
                </c:pt>
                <c:pt idx="21">
                  <c:v>43466</c:v>
                </c:pt>
                <c:pt idx="22">
                  <c:v>43497</c:v>
                </c:pt>
                <c:pt idx="23">
                  <c:v>43525</c:v>
                </c:pt>
                <c:pt idx="24">
                  <c:v>43556</c:v>
                </c:pt>
                <c:pt idx="25">
                  <c:v>43586</c:v>
                </c:pt>
                <c:pt idx="26">
                  <c:v>43617</c:v>
                </c:pt>
                <c:pt idx="27">
                  <c:v>43647</c:v>
                </c:pt>
                <c:pt idx="28">
                  <c:v>43678</c:v>
                </c:pt>
                <c:pt idx="29">
                  <c:v>43709</c:v>
                </c:pt>
                <c:pt idx="30">
                  <c:v>43739</c:v>
                </c:pt>
                <c:pt idx="31">
                  <c:v>43770</c:v>
                </c:pt>
                <c:pt idx="32">
                  <c:v>43800</c:v>
                </c:pt>
                <c:pt idx="33">
                  <c:v>43831</c:v>
                </c:pt>
                <c:pt idx="34">
                  <c:v>43862</c:v>
                </c:pt>
                <c:pt idx="35">
                  <c:v>43891</c:v>
                </c:pt>
                <c:pt idx="36">
                  <c:v>43922</c:v>
                </c:pt>
                <c:pt idx="37">
                  <c:v>43952</c:v>
                </c:pt>
                <c:pt idx="38">
                  <c:v>43983</c:v>
                </c:pt>
                <c:pt idx="39">
                  <c:v>44013</c:v>
                </c:pt>
                <c:pt idx="40">
                  <c:v>44044</c:v>
                </c:pt>
                <c:pt idx="41">
                  <c:v>44075</c:v>
                </c:pt>
                <c:pt idx="42">
                  <c:v>44105</c:v>
                </c:pt>
                <c:pt idx="43">
                  <c:v>44136</c:v>
                </c:pt>
                <c:pt idx="44">
                  <c:v>44166</c:v>
                </c:pt>
                <c:pt idx="45">
                  <c:v>44197</c:v>
                </c:pt>
                <c:pt idx="46">
                  <c:v>44228</c:v>
                </c:pt>
                <c:pt idx="47">
                  <c:v>44256</c:v>
                </c:pt>
                <c:pt idx="48">
                  <c:v>44287</c:v>
                </c:pt>
                <c:pt idx="49">
                  <c:v>44317</c:v>
                </c:pt>
                <c:pt idx="50">
                  <c:v>44348</c:v>
                </c:pt>
                <c:pt idx="51">
                  <c:v>44378</c:v>
                </c:pt>
                <c:pt idx="52">
                  <c:v>44409</c:v>
                </c:pt>
                <c:pt idx="53">
                  <c:v>44440</c:v>
                </c:pt>
                <c:pt idx="54">
                  <c:v>44470</c:v>
                </c:pt>
                <c:pt idx="55">
                  <c:v>44501</c:v>
                </c:pt>
                <c:pt idx="56">
                  <c:v>44531</c:v>
                </c:pt>
                <c:pt idx="57">
                  <c:v>44562</c:v>
                </c:pt>
                <c:pt idx="58">
                  <c:v>44593</c:v>
                </c:pt>
                <c:pt idx="59">
                  <c:v>44621</c:v>
                </c:pt>
                <c:pt idx="60">
                  <c:v>44652</c:v>
                </c:pt>
                <c:pt idx="61">
                  <c:v>44682</c:v>
                </c:pt>
                <c:pt idx="62">
                  <c:v>44713</c:v>
                </c:pt>
                <c:pt idx="63">
                  <c:v>44743</c:v>
                </c:pt>
                <c:pt idx="64">
                  <c:v>44774</c:v>
                </c:pt>
                <c:pt idx="65">
                  <c:v>44805</c:v>
                </c:pt>
                <c:pt idx="66">
                  <c:v>44835</c:v>
                </c:pt>
                <c:pt idx="67">
                  <c:v>44866</c:v>
                </c:pt>
                <c:pt idx="68">
                  <c:v>44896</c:v>
                </c:pt>
              </c:numCache>
            </c:numRef>
          </c:cat>
          <c:val>
            <c:numRef>
              <c:f>mensuel!$C$258:$BS$258</c:f>
              <c:numCache>
                <c:formatCode>_-* #\ ##0_-;\-* #\ ##0_-;_-* "-"??_-;_-@_-</c:formatCode>
                <c:ptCount val="69"/>
                <c:pt idx="0">
                  <c:v>1</c:v>
                </c:pt>
                <c:pt idx="1">
                  <c:v>3</c:v>
                </c:pt>
                <c:pt idx="2">
                  <c:v>8</c:v>
                </c:pt>
                <c:pt idx="3">
                  <c:v>4</c:v>
                </c:pt>
                <c:pt idx="4">
                  <c:v>3</c:v>
                </c:pt>
                <c:pt idx="5">
                  <c:v>4</c:v>
                </c:pt>
                <c:pt idx="6">
                  <c:v>4</c:v>
                </c:pt>
                <c:pt idx="7">
                  <c:v>6</c:v>
                </c:pt>
                <c:pt idx="8">
                  <c:v>7</c:v>
                </c:pt>
                <c:pt idx="9">
                  <c:v>7</c:v>
                </c:pt>
                <c:pt idx="10">
                  <c:v>5</c:v>
                </c:pt>
                <c:pt idx="11">
                  <c:v>15</c:v>
                </c:pt>
                <c:pt idx="12">
                  <c:v>22</c:v>
                </c:pt>
                <c:pt idx="13">
                  <c:v>32</c:v>
                </c:pt>
                <c:pt idx="14">
                  <c:v>26</c:v>
                </c:pt>
                <c:pt idx="15">
                  <c:v>34</c:v>
                </c:pt>
                <c:pt idx="16">
                  <c:v>35</c:v>
                </c:pt>
                <c:pt idx="17">
                  <c:v>32</c:v>
                </c:pt>
                <c:pt idx="18">
                  <c:v>33</c:v>
                </c:pt>
                <c:pt idx="19">
                  <c:v>26</c:v>
                </c:pt>
                <c:pt idx="20">
                  <c:v>28</c:v>
                </c:pt>
                <c:pt idx="21">
                  <c:v>28</c:v>
                </c:pt>
                <c:pt idx="22">
                  <c:v>24</c:v>
                </c:pt>
                <c:pt idx="23">
                  <c:v>28</c:v>
                </c:pt>
                <c:pt idx="24">
                  <c:v>24</c:v>
                </c:pt>
                <c:pt idx="25">
                  <c:v>29</c:v>
                </c:pt>
                <c:pt idx="26">
                  <c:v>28</c:v>
                </c:pt>
                <c:pt idx="27">
                  <c:v>21</c:v>
                </c:pt>
                <c:pt idx="28">
                  <c:v>32</c:v>
                </c:pt>
                <c:pt idx="29">
                  <c:v>27</c:v>
                </c:pt>
                <c:pt idx="30">
                  <c:v>31</c:v>
                </c:pt>
                <c:pt idx="31">
                  <c:v>25</c:v>
                </c:pt>
                <c:pt idx="32">
                  <c:v>34</c:v>
                </c:pt>
                <c:pt idx="33">
                  <c:v>36</c:v>
                </c:pt>
                <c:pt idx="34">
                  <c:v>29</c:v>
                </c:pt>
                <c:pt idx="35">
                  <c:v>29</c:v>
                </c:pt>
                <c:pt idx="36">
                  <c:v>36</c:v>
                </c:pt>
                <c:pt idx="37">
                  <c:v>35</c:v>
                </c:pt>
                <c:pt idx="38">
                  <c:v>47</c:v>
                </c:pt>
                <c:pt idx="39">
                  <c:v>44</c:v>
                </c:pt>
                <c:pt idx="40">
                  <c:v>44</c:v>
                </c:pt>
                <c:pt idx="41">
                  <c:v>38</c:v>
                </c:pt>
                <c:pt idx="42">
                  <c:v>47</c:v>
                </c:pt>
                <c:pt idx="43">
                  <c:v>36</c:v>
                </c:pt>
                <c:pt idx="44">
                  <c:v>40</c:v>
                </c:pt>
                <c:pt idx="45">
                  <c:v>44</c:v>
                </c:pt>
                <c:pt idx="46">
                  <c:v>39</c:v>
                </c:pt>
                <c:pt idx="47">
                  <c:v>37</c:v>
                </c:pt>
                <c:pt idx="48">
                  <c:v>41</c:v>
                </c:pt>
                <c:pt idx="49">
                  <c:v>43</c:v>
                </c:pt>
                <c:pt idx="50">
                  <c:v>33</c:v>
                </c:pt>
                <c:pt idx="51">
                  <c:v>32</c:v>
                </c:pt>
                <c:pt idx="52">
                  <c:v>40</c:v>
                </c:pt>
                <c:pt idx="53">
                  <c:v>41</c:v>
                </c:pt>
                <c:pt idx="54">
                  <c:v>35</c:v>
                </c:pt>
                <c:pt idx="55">
                  <c:v>34</c:v>
                </c:pt>
                <c:pt idx="56">
                  <c:v>34</c:v>
                </c:pt>
                <c:pt idx="57">
                  <c:v>39</c:v>
                </c:pt>
                <c:pt idx="58">
                  <c:v>31</c:v>
                </c:pt>
                <c:pt idx="59">
                  <c:v>33</c:v>
                </c:pt>
                <c:pt idx="60">
                  <c:v>36</c:v>
                </c:pt>
                <c:pt idx="61">
                  <c:v>31</c:v>
                </c:pt>
                <c:pt idx="62">
                  <c:v>38</c:v>
                </c:pt>
                <c:pt idx="63">
                  <c:v>31</c:v>
                </c:pt>
                <c:pt idx="64">
                  <c:v>30</c:v>
                </c:pt>
                <c:pt idx="65">
                  <c:v>31</c:v>
                </c:pt>
                <c:pt idx="66">
                  <c:v>38</c:v>
                </c:pt>
                <c:pt idx="67">
                  <c:v>38</c:v>
                </c:pt>
                <c:pt idx="68">
                  <c:v>30</c:v>
                </c:pt>
              </c:numCache>
            </c:numRef>
          </c:val>
          <c:smooth val="0"/>
          <c:extLst>
            <c:ext xmlns:c16="http://schemas.microsoft.com/office/drawing/2014/chart" uri="{C3380CC4-5D6E-409C-BE32-E72D297353CC}">
              <c16:uniqueId val="{00000001-8981-4982-917D-FFE40D6C05DB}"/>
            </c:ext>
          </c:extLst>
        </c:ser>
        <c:dLbls>
          <c:showLegendKey val="0"/>
          <c:showVal val="0"/>
          <c:showCatName val="0"/>
          <c:showSerName val="0"/>
          <c:showPercent val="0"/>
          <c:showBubbleSize val="0"/>
        </c:dLbls>
        <c:marker val="1"/>
        <c:smooth val="0"/>
        <c:axId val="939738191"/>
        <c:axId val="939730703"/>
      </c:lineChart>
      <c:dateAx>
        <c:axId val="939738191"/>
        <c:scaling>
          <c:orientation val="minMax"/>
        </c:scaling>
        <c:delete val="0"/>
        <c:axPos val="b"/>
        <c:numFmt formatCode="mmm\-yy"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39730703"/>
        <c:crosses val="autoZero"/>
        <c:auto val="1"/>
        <c:lblOffset val="100"/>
        <c:baseTimeUnit val="months"/>
      </c:dateAx>
      <c:valAx>
        <c:axId val="939730703"/>
        <c:scaling>
          <c:orientation val="minMax"/>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397381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Feuil1!$K$9</c:f>
              <c:strCache>
                <c:ptCount val="1"/>
                <c:pt idx="0">
                  <c:v>Evolution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FFF-441D-BDEA-1BD4ACF92C36}"/>
              </c:ext>
            </c:extLst>
          </c:dPt>
          <c:dPt>
            <c:idx val="1"/>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3-1FFF-441D-BDEA-1BD4ACF92C36}"/>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1FFF-441D-BDEA-1BD4ACF92C36}"/>
              </c:ext>
            </c:extLst>
          </c:dPt>
          <c:dLbls>
            <c:dLbl>
              <c:idx val="0"/>
              <c:layout>
                <c:manualLayout>
                  <c:x val="8.9752923177116403E-2"/>
                  <c:y val="-0.35143467903913517"/>
                </c:manualLayout>
              </c:layout>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Biome Light" panose="020B0303030204020804" pitchFamily="34" charset="0"/>
                      <a:ea typeface="+mn-ea"/>
                      <a:cs typeface="Biome Light" panose="020B0303030204020804" pitchFamily="34" charset="0"/>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0.16427242391048552"/>
                      <c:h val="0.27127851659514218"/>
                    </c:manualLayout>
                  </c15:layout>
                </c:ext>
                <c:ext xmlns:c16="http://schemas.microsoft.com/office/drawing/2014/chart" uri="{C3380CC4-5D6E-409C-BE32-E72D297353CC}">
                  <c16:uniqueId val="{00000001-1FFF-441D-BDEA-1BD4ACF92C36}"/>
                </c:ext>
              </c:extLst>
            </c:dLbl>
            <c:dLbl>
              <c:idx val="1"/>
              <c:layout>
                <c:manualLayout>
                  <c:x val="-8.3634835794733423E-2"/>
                  <c:y val="0.2987194771832648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FFF-441D-BDEA-1BD4ACF92C36}"/>
                </c:ext>
              </c:extLst>
            </c:dLbl>
            <c:dLbl>
              <c:idx val="2"/>
              <c:layout>
                <c:manualLayout>
                  <c:x val="-0.19275869249796412"/>
                  <c:y val="-0.1585717547059732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FFF-441D-BDEA-1BD4ACF92C36}"/>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Biome Light" panose="020B0303030204020804" pitchFamily="34" charset="0"/>
                    <a:ea typeface="+mn-ea"/>
                    <a:cs typeface="Biome Light" panose="020B0303030204020804" pitchFamily="34" charset="0"/>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Feuil1!$J$10:$J$12</c:f>
              <c:strCache>
                <c:ptCount val="3"/>
                <c:pt idx="0">
                  <c:v>100% dématerialisées</c:v>
                </c:pt>
                <c:pt idx="1">
                  <c:v> encours de dématérialisation  </c:v>
                </c:pt>
                <c:pt idx="2">
                  <c:v> Non dématérialisées</c:v>
                </c:pt>
              </c:strCache>
            </c:strRef>
          </c:cat>
          <c:val>
            <c:numRef>
              <c:f>Feuil1!$K$10:$K$12</c:f>
              <c:numCache>
                <c:formatCode>General</c:formatCode>
                <c:ptCount val="3"/>
                <c:pt idx="0">
                  <c:v>4</c:v>
                </c:pt>
                <c:pt idx="1">
                  <c:v>3</c:v>
                </c:pt>
                <c:pt idx="2">
                  <c:v>1</c:v>
                </c:pt>
              </c:numCache>
            </c:numRef>
          </c:val>
          <c:extLst>
            <c:ext xmlns:c16="http://schemas.microsoft.com/office/drawing/2014/chart" uri="{C3380CC4-5D6E-409C-BE32-E72D297353CC}">
              <c16:uniqueId val="{00000006-1FFF-441D-BDEA-1BD4ACF92C36}"/>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57602170480749582"/>
          <c:y val="0.11706556655005984"/>
          <c:w val="0.40372770342078207"/>
          <c:h val="0.7658688668998803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Biome Light" panose="020B0303030204020804" pitchFamily="34" charset="0"/>
              <a:ea typeface="+mn-ea"/>
              <a:cs typeface="Biome Light" panose="020B0303030204020804" pitchFamily="34" charset="0"/>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Biome Light" panose="020B0303030204020804" pitchFamily="34" charset="0"/>
          <a:cs typeface="Biome Light" panose="020B0303030204020804" pitchFamily="34" charset="0"/>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M"/>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ADF7A3-6EE2-46AA-AAEE-2132CBD02D28}" type="datetimeFigureOut">
              <a:rPr lang="fr-CM" smtClean="0"/>
              <a:t>09/01/2024</a:t>
            </a:fld>
            <a:endParaRPr lang="fr-CM"/>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M"/>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M"/>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M"/>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81FE7-E9BD-4E97-B7C3-6DE05184D68F}" type="slidenum">
              <a:rPr lang="fr-CM" smtClean="0"/>
              <a:t>‹N°›</a:t>
            </a:fld>
            <a:endParaRPr lang="fr-CM"/>
          </a:p>
        </p:txBody>
      </p:sp>
    </p:spTree>
    <p:extLst>
      <p:ext uri="{BB962C8B-B14F-4D97-AF65-F5344CB8AC3E}">
        <p14:creationId xmlns:p14="http://schemas.microsoft.com/office/powerpoint/2010/main" val="2180361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M" dirty="0"/>
              <a:t>E. JEHANNO</a:t>
            </a:r>
          </a:p>
          <a:p>
            <a:pPr marL="0" indent="0">
              <a:buFont typeface="Arial" panose="020B0604020202020204" pitchFamily="34" charset="0"/>
              <a:buNone/>
            </a:pPr>
            <a:endParaRPr lang="fr-FR" dirty="0"/>
          </a:p>
        </p:txBody>
      </p:sp>
      <p:sp>
        <p:nvSpPr>
          <p:cNvPr id="4" name="Espace réservé du numéro de diapositive 3"/>
          <p:cNvSpPr>
            <a:spLocks noGrp="1"/>
          </p:cNvSpPr>
          <p:nvPr>
            <p:ph type="sldNum" sz="quarter" idx="5"/>
          </p:nvPr>
        </p:nvSpPr>
        <p:spPr/>
        <p:txBody>
          <a:bodyPr/>
          <a:lstStyle/>
          <a:p>
            <a:fld id="{497A2E1E-C0C0-4694-8A7A-8B2C161A1393}" type="slidenum">
              <a:rPr lang="fr-FR" smtClean="0"/>
              <a:t>1</a:t>
            </a:fld>
            <a:endParaRPr lang="fr-FR"/>
          </a:p>
        </p:txBody>
      </p:sp>
    </p:spTree>
    <p:extLst>
      <p:ext uri="{BB962C8B-B14F-4D97-AF65-F5344CB8AC3E}">
        <p14:creationId xmlns:p14="http://schemas.microsoft.com/office/powerpoint/2010/main" val="1720985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0D1014-F8F0-EA43-B874-56B6252077DB}" type="slidenum">
              <a:rPr lang="fr-FR" smtClean="0"/>
              <a:t>3</a:t>
            </a:fld>
            <a:endParaRPr lang="fr-FR"/>
          </a:p>
        </p:txBody>
      </p:sp>
    </p:spTree>
    <p:extLst>
      <p:ext uri="{BB962C8B-B14F-4D97-AF65-F5344CB8AC3E}">
        <p14:creationId xmlns:p14="http://schemas.microsoft.com/office/powerpoint/2010/main" val="960131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A3F4383-F6F4-4DA0-859B-88D0FFDFB18F}" type="slidenum">
              <a:rPr lang="fr-FR" smtClean="0"/>
              <a:t>4</a:t>
            </a:fld>
            <a:endParaRPr lang="fr-FR"/>
          </a:p>
        </p:txBody>
      </p:sp>
      <p:sp>
        <p:nvSpPr>
          <p:cNvPr id="5" name="Espace réservé du pied de page 4">
            <a:extLst>
              <a:ext uri="{FF2B5EF4-FFF2-40B4-BE49-F238E27FC236}">
                <a16:creationId xmlns:a16="http://schemas.microsoft.com/office/drawing/2014/main" id="{6AC06350-43E7-09E6-716E-BFEA1E17DDB8}"/>
              </a:ext>
            </a:extLst>
          </p:cNvPr>
          <p:cNvSpPr>
            <a:spLocks noGrp="1"/>
          </p:cNvSpPr>
          <p:nvPr>
            <p:ph type="ftr" sz="quarter" idx="4"/>
          </p:nvPr>
        </p:nvSpPr>
        <p:spPr/>
        <p:txBody>
          <a:bodyPr/>
          <a:lstStyle/>
          <a:p>
            <a:endParaRPr lang="fr-FR"/>
          </a:p>
        </p:txBody>
      </p:sp>
    </p:spTree>
    <p:extLst>
      <p:ext uri="{BB962C8B-B14F-4D97-AF65-F5344CB8AC3E}">
        <p14:creationId xmlns:p14="http://schemas.microsoft.com/office/powerpoint/2010/main" val="1334978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A3F4383-F6F4-4DA0-859B-88D0FFDFB18F}" type="slidenum">
              <a:rPr lang="fr-FR" smtClean="0"/>
              <a:t>5</a:t>
            </a:fld>
            <a:endParaRPr lang="fr-FR"/>
          </a:p>
        </p:txBody>
      </p:sp>
      <p:sp>
        <p:nvSpPr>
          <p:cNvPr id="5" name="Espace réservé du pied de page 4">
            <a:extLst>
              <a:ext uri="{FF2B5EF4-FFF2-40B4-BE49-F238E27FC236}">
                <a16:creationId xmlns:a16="http://schemas.microsoft.com/office/drawing/2014/main" id="{B38B0CE8-79EE-047A-2F06-860816473E85}"/>
              </a:ext>
            </a:extLst>
          </p:cNvPr>
          <p:cNvSpPr>
            <a:spLocks noGrp="1"/>
          </p:cNvSpPr>
          <p:nvPr>
            <p:ph type="ftr" sz="quarter" idx="4"/>
          </p:nvPr>
        </p:nvSpPr>
        <p:spPr/>
        <p:txBody>
          <a:bodyPr/>
          <a:lstStyle/>
          <a:p>
            <a:endParaRPr lang="fr-FR"/>
          </a:p>
        </p:txBody>
      </p:sp>
    </p:spTree>
    <p:extLst>
      <p:ext uri="{BB962C8B-B14F-4D97-AF65-F5344CB8AC3E}">
        <p14:creationId xmlns:p14="http://schemas.microsoft.com/office/powerpoint/2010/main" val="3206928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FA3F4383-F6F4-4DA0-859B-88D0FFDFB18F}" type="slidenum">
              <a:rPr lang="fr-FR" smtClean="0"/>
              <a:t>6</a:t>
            </a:fld>
            <a:endParaRPr lang="fr-FR"/>
          </a:p>
        </p:txBody>
      </p:sp>
    </p:spTree>
    <p:extLst>
      <p:ext uri="{BB962C8B-B14F-4D97-AF65-F5344CB8AC3E}">
        <p14:creationId xmlns:p14="http://schemas.microsoft.com/office/powerpoint/2010/main" val="4290445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A7B41E-4F1F-4D50-81BF-BB663F56A8C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M"/>
          </a:p>
        </p:txBody>
      </p:sp>
      <p:sp>
        <p:nvSpPr>
          <p:cNvPr id="3" name="Sous-titre 2">
            <a:extLst>
              <a:ext uri="{FF2B5EF4-FFF2-40B4-BE49-F238E27FC236}">
                <a16:creationId xmlns:a16="http://schemas.microsoft.com/office/drawing/2014/main" id="{823B0464-F978-4799-91FF-6F031DE597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M"/>
          </a:p>
        </p:txBody>
      </p:sp>
      <p:sp>
        <p:nvSpPr>
          <p:cNvPr id="4" name="Espace réservé de la date 3">
            <a:extLst>
              <a:ext uri="{FF2B5EF4-FFF2-40B4-BE49-F238E27FC236}">
                <a16:creationId xmlns:a16="http://schemas.microsoft.com/office/drawing/2014/main" id="{4EBF7C30-2F73-4DD0-BCD5-ACA4DD3E9769}"/>
              </a:ext>
            </a:extLst>
          </p:cNvPr>
          <p:cNvSpPr>
            <a:spLocks noGrp="1"/>
          </p:cNvSpPr>
          <p:nvPr>
            <p:ph type="dt" sz="half" idx="10"/>
          </p:nvPr>
        </p:nvSpPr>
        <p:spPr/>
        <p:txBody>
          <a:bodyPr/>
          <a:lstStyle/>
          <a:p>
            <a:fld id="{EE031C5F-8556-416D-8EA6-493D89B5C358}" type="datetimeFigureOut">
              <a:rPr lang="fr-CM" smtClean="0"/>
              <a:t>09/01/2024</a:t>
            </a:fld>
            <a:endParaRPr lang="fr-CM"/>
          </a:p>
        </p:txBody>
      </p:sp>
      <p:sp>
        <p:nvSpPr>
          <p:cNvPr id="5" name="Espace réservé du pied de page 4">
            <a:extLst>
              <a:ext uri="{FF2B5EF4-FFF2-40B4-BE49-F238E27FC236}">
                <a16:creationId xmlns:a16="http://schemas.microsoft.com/office/drawing/2014/main" id="{AC265588-0CE4-481F-A0B6-28A2A9D24135}"/>
              </a:ext>
            </a:extLst>
          </p:cNvPr>
          <p:cNvSpPr>
            <a:spLocks noGrp="1"/>
          </p:cNvSpPr>
          <p:nvPr>
            <p:ph type="ftr" sz="quarter" idx="11"/>
          </p:nvPr>
        </p:nvSpPr>
        <p:spPr/>
        <p:txBody>
          <a:bodyPr/>
          <a:lstStyle/>
          <a:p>
            <a:endParaRPr lang="fr-CM"/>
          </a:p>
        </p:txBody>
      </p:sp>
      <p:sp>
        <p:nvSpPr>
          <p:cNvPr id="6" name="Espace réservé du numéro de diapositive 5">
            <a:extLst>
              <a:ext uri="{FF2B5EF4-FFF2-40B4-BE49-F238E27FC236}">
                <a16:creationId xmlns:a16="http://schemas.microsoft.com/office/drawing/2014/main" id="{5D911C31-20D0-45E2-88A6-1D1F905FFA68}"/>
              </a:ext>
            </a:extLst>
          </p:cNvPr>
          <p:cNvSpPr>
            <a:spLocks noGrp="1"/>
          </p:cNvSpPr>
          <p:nvPr>
            <p:ph type="sldNum" sz="quarter" idx="12"/>
          </p:nvPr>
        </p:nvSpPr>
        <p:spPr/>
        <p:txBody>
          <a:bodyPr/>
          <a:lstStyle/>
          <a:p>
            <a:fld id="{40CF533F-EB0E-40A5-AE03-4E4FE9C427E3}" type="slidenum">
              <a:rPr lang="fr-CM" smtClean="0"/>
              <a:t>‹N°›</a:t>
            </a:fld>
            <a:endParaRPr lang="fr-CM"/>
          </a:p>
        </p:txBody>
      </p:sp>
    </p:spTree>
    <p:extLst>
      <p:ext uri="{BB962C8B-B14F-4D97-AF65-F5344CB8AC3E}">
        <p14:creationId xmlns:p14="http://schemas.microsoft.com/office/powerpoint/2010/main" val="406545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4EEF59-C3BC-43C2-9888-C95433D1A82A}"/>
              </a:ext>
            </a:extLst>
          </p:cNvPr>
          <p:cNvSpPr>
            <a:spLocks noGrp="1"/>
          </p:cNvSpPr>
          <p:nvPr>
            <p:ph type="title"/>
          </p:nvPr>
        </p:nvSpPr>
        <p:spPr/>
        <p:txBody>
          <a:bodyPr/>
          <a:lstStyle/>
          <a:p>
            <a:r>
              <a:rPr lang="fr-FR"/>
              <a:t>Modifiez le style du titre</a:t>
            </a:r>
            <a:endParaRPr lang="fr-CM"/>
          </a:p>
        </p:txBody>
      </p:sp>
      <p:sp>
        <p:nvSpPr>
          <p:cNvPr id="3" name="Espace réservé du texte vertical 2">
            <a:extLst>
              <a:ext uri="{FF2B5EF4-FFF2-40B4-BE49-F238E27FC236}">
                <a16:creationId xmlns:a16="http://schemas.microsoft.com/office/drawing/2014/main" id="{64E9187D-FF71-42B8-A2C2-03F10AF1A94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M"/>
          </a:p>
        </p:txBody>
      </p:sp>
      <p:sp>
        <p:nvSpPr>
          <p:cNvPr id="4" name="Espace réservé de la date 3">
            <a:extLst>
              <a:ext uri="{FF2B5EF4-FFF2-40B4-BE49-F238E27FC236}">
                <a16:creationId xmlns:a16="http://schemas.microsoft.com/office/drawing/2014/main" id="{6641BDC5-0366-4712-AB72-10CCE65F753B}"/>
              </a:ext>
            </a:extLst>
          </p:cNvPr>
          <p:cNvSpPr>
            <a:spLocks noGrp="1"/>
          </p:cNvSpPr>
          <p:nvPr>
            <p:ph type="dt" sz="half" idx="10"/>
          </p:nvPr>
        </p:nvSpPr>
        <p:spPr/>
        <p:txBody>
          <a:bodyPr/>
          <a:lstStyle/>
          <a:p>
            <a:fld id="{EE031C5F-8556-416D-8EA6-493D89B5C358}" type="datetimeFigureOut">
              <a:rPr lang="fr-CM" smtClean="0"/>
              <a:t>09/01/2024</a:t>
            </a:fld>
            <a:endParaRPr lang="fr-CM"/>
          </a:p>
        </p:txBody>
      </p:sp>
      <p:sp>
        <p:nvSpPr>
          <p:cNvPr id="5" name="Espace réservé du pied de page 4">
            <a:extLst>
              <a:ext uri="{FF2B5EF4-FFF2-40B4-BE49-F238E27FC236}">
                <a16:creationId xmlns:a16="http://schemas.microsoft.com/office/drawing/2014/main" id="{0372D814-C8CA-4638-854C-3F1EDF869F83}"/>
              </a:ext>
            </a:extLst>
          </p:cNvPr>
          <p:cNvSpPr>
            <a:spLocks noGrp="1"/>
          </p:cNvSpPr>
          <p:nvPr>
            <p:ph type="ftr" sz="quarter" idx="11"/>
          </p:nvPr>
        </p:nvSpPr>
        <p:spPr/>
        <p:txBody>
          <a:bodyPr/>
          <a:lstStyle/>
          <a:p>
            <a:endParaRPr lang="fr-CM"/>
          </a:p>
        </p:txBody>
      </p:sp>
      <p:sp>
        <p:nvSpPr>
          <p:cNvPr id="6" name="Espace réservé du numéro de diapositive 5">
            <a:extLst>
              <a:ext uri="{FF2B5EF4-FFF2-40B4-BE49-F238E27FC236}">
                <a16:creationId xmlns:a16="http://schemas.microsoft.com/office/drawing/2014/main" id="{3230B4D3-3B52-4C2A-9CB2-C1E29EB3B654}"/>
              </a:ext>
            </a:extLst>
          </p:cNvPr>
          <p:cNvSpPr>
            <a:spLocks noGrp="1"/>
          </p:cNvSpPr>
          <p:nvPr>
            <p:ph type="sldNum" sz="quarter" idx="12"/>
          </p:nvPr>
        </p:nvSpPr>
        <p:spPr/>
        <p:txBody>
          <a:bodyPr/>
          <a:lstStyle/>
          <a:p>
            <a:fld id="{40CF533F-EB0E-40A5-AE03-4E4FE9C427E3}" type="slidenum">
              <a:rPr lang="fr-CM" smtClean="0"/>
              <a:t>‹N°›</a:t>
            </a:fld>
            <a:endParaRPr lang="fr-CM"/>
          </a:p>
        </p:txBody>
      </p:sp>
    </p:spTree>
    <p:extLst>
      <p:ext uri="{BB962C8B-B14F-4D97-AF65-F5344CB8AC3E}">
        <p14:creationId xmlns:p14="http://schemas.microsoft.com/office/powerpoint/2010/main" val="311742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1AF856F-88B7-4DC1-BBE5-2D290A6C673B}"/>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M"/>
          </a:p>
        </p:txBody>
      </p:sp>
      <p:sp>
        <p:nvSpPr>
          <p:cNvPr id="3" name="Espace réservé du texte vertical 2">
            <a:extLst>
              <a:ext uri="{FF2B5EF4-FFF2-40B4-BE49-F238E27FC236}">
                <a16:creationId xmlns:a16="http://schemas.microsoft.com/office/drawing/2014/main" id="{A76C3F58-36F6-47B0-BA07-EED445C821E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M"/>
          </a:p>
        </p:txBody>
      </p:sp>
      <p:sp>
        <p:nvSpPr>
          <p:cNvPr id="4" name="Espace réservé de la date 3">
            <a:extLst>
              <a:ext uri="{FF2B5EF4-FFF2-40B4-BE49-F238E27FC236}">
                <a16:creationId xmlns:a16="http://schemas.microsoft.com/office/drawing/2014/main" id="{5CB02119-8BA0-4290-9D0D-0E3151FECC92}"/>
              </a:ext>
            </a:extLst>
          </p:cNvPr>
          <p:cNvSpPr>
            <a:spLocks noGrp="1"/>
          </p:cNvSpPr>
          <p:nvPr>
            <p:ph type="dt" sz="half" idx="10"/>
          </p:nvPr>
        </p:nvSpPr>
        <p:spPr/>
        <p:txBody>
          <a:bodyPr/>
          <a:lstStyle/>
          <a:p>
            <a:fld id="{EE031C5F-8556-416D-8EA6-493D89B5C358}" type="datetimeFigureOut">
              <a:rPr lang="fr-CM" smtClean="0"/>
              <a:t>09/01/2024</a:t>
            </a:fld>
            <a:endParaRPr lang="fr-CM"/>
          </a:p>
        </p:txBody>
      </p:sp>
      <p:sp>
        <p:nvSpPr>
          <p:cNvPr id="5" name="Espace réservé du pied de page 4">
            <a:extLst>
              <a:ext uri="{FF2B5EF4-FFF2-40B4-BE49-F238E27FC236}">
                <a16:creationId xmlns:a16="http://schemas.microsoft.com/office/drawing/2014/main" id="{F4B165DE-6B41-463F-A1DB-E7DD3BC50873}"/>
              </a:ext>
            </a:extLst>
          </p:cNvPr>
          <p:cNvSpPr>
            <a:spLocks noGrp="1"/>
          </p:cNvSpPr>
          <p:nvPr>
            <p:ph type="ftr" sz="quarter" idx="11"/>
          </p:nvPr>
        </p:nvSpPr>
        <p:spPr/>
        <p:txBody>
          <a:bodyPr/>
          <a:lstStyle/>
          <a:p>
            <a:endParaRPr lang="fr-CM"/>
          </a:p>
        </p:txBody>
      </p:sp>
      <p:sp>
        <p:nvSpPr>
          <p:cNvPr id="6" name="Espace réservé du numéro de diapositive 5">
            <a:extLst>
              <a:ext uri="{FF2B5EF4-FFF2-40B4-BE49-F238E27FC236}">
                <a16:creationId xmlns:a16="http://schemas.microsoft.com/office/drawing/2014/main" id="{DF9818F4-163F-462B-93F4-184313FD6648}"/>
              </a:ext>
            </a:extLst>
          </p:cNvPr>
          <p:cNvSpPr>
            <a:spLocks noGrp="1"/>
          </p:cNvSpPr>
          <p:nvPr>
            <p:ph type="sldNum" sz="quarter" idx="12"/>
          </p:nvPr>
        </p:nvSpPr>
        <p:spPr/>
        <p:txBody>
          <a:bodyPr/>
          <a:lstStyle/>
          <a:p>
            <a:fld id="{40CF533F-EB0E-40A5-AE03-4E4FE9C427E3}" type="slidenum">
              <a:rPr lang="fr-CM" smtClean="0"/>
              <a:t>‹N°›</a:t>
            </a:fld>
            <a:endParaRPr lang="fr-CM"/>
          </a:p>
        </p:txBody>
      </p:sp>
    </p:spTree>
    <p:extLst>
      <p:ext uri="{BB962C8B-B14F-4D97-AF65-F5344CB8AC3E}">
        <p14:creationId xmlns:p14="http://schemas.microsoft.com/office/powerpoint/2010/main" val="2396332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re et contenu 2">
    <p:spTree>
      <p:nvGrpSpPr>
        <p:cNvPr id="1" name=""/>
        <p:cNvGrpSpPr/>
        <p:nvPr/>
      </p:nvGrpSpPr>
      <p:grpSpPr>
        <a:xfrm>
          <a:off x="0" y="0"/>
          <a:ext cx="0" cy="0"/>
          <a:chOff x="0" y="0"/>
          <a:chExt cx="0" cy="0"/>
        </a:xfrm>
      </p:grpSpPr>
      <p:sp>
        <p:nvSpPr>
          <p:cNvPr id="2" name="Title 1"/>
          <p:cNvSpPr>
            <a:spLocks noGrp="1"/>
          </p:cNvSpPr>
          <p:nvPr>
            <p:ph type="title"/>
          </p:nvPr>
        </p:nvSpPr>
        <p:spPr>
          <a:xfrm>
            <a:off x="279019" y="365127"/>
            <a:ext cx="11398632" cy="889580"/>
          </a:xfrm>
        </p:spPr>
        <p:txBody>
          <a:bodyPr anchor="t">
            <a:normAutofit/>
          </a:bodyPr>
          <a:lstStyle>
            <a:lvl1pPr marL="0" indent="0" algn="l">
              <a:buFont typeface="Arial" charset="0"/>
              <a:buNone/>
              <a:defRPr sz="2300">
                <a:solidFill>
                  <a:srgbClr val="051039"/>
                </a:solidFill>
                <a:latin typeface="Arial" charset="0"/>
                <a:ea typeface="Arial" charset="0"/>
                <a:cs typeface="Arial" charset="0"/>
              </a:defRPr>
            </a:lvl1pPr>
          </a:lstStyle>
          <a:p>
            <a:r>
              <a:rPr lang="fr-FR" dirty="0"/>
              <a:t>Cliquez et modifiez le titre</a:t>
            </a:r>
            <a:endParaRPr lang="en-US" dirty="0"/>
          </a:p>
        </p:txBody>
      </p:sp>
      <p:sp>
        <p:nvSpPr>
          <p:cNvPr id="3" name="Content Placeholder 2"/>
          <p:cNvSpPr>
            <a:spLocks noGrp="1"/>
          </p:cNvSpPr>
          <p:nvPr>
            <p:ph idx="1"/>
          </p:nvPr>
        </p:nvSpPr>
        <p:spPr>
          <a:xfrm>
            <a:off x="279019" y="1619833"/>
            <a:ext cx="5091384" cy="4087767"/>
          </a:xfrm>
        </p:spPr>
        <p:txBody>
          <a:bodyPr anchor="t">
            <a:normAutofit/>
          </a:bodyPr>
          <a:lstStyle>
            <a:lvl1pPr marL="171450" indent="-171450" algn="l">
              <a:lnSpc>
                <a:spcPts val="1240"/>
              </a:lnSpc>
              <a:buFont typeface="Arial" charset="0"/>
              <a:buChar char="•"/>
              <a:defRPr sz="1200">
                <a:solidFill>
                  <a:srgbClr val="051039"/>
                </a:solidFill>
                <a:latin typeface="Arial" charset="0"/>
                <a:ea typeface="Arial" charset="0"/>
                <a:cs typeface="Arial" charset="0"/>
              </a:defRPr>
            </a:lvl1pPr>
            <a:lvl2pPr marL="514350" indent="-171450" algn="l">
              <a:lnSpc>
                <a:spcPts val="1240"/>
              </a:lnSpc>
              <a:buFont typeface="Arial" charset="0"/>
              <a:buChar char="•"/>
              <a:defRPr sz="1200">
                <a:solidFill>
                  <a:srgbClr val="051039"/>
                </a:solidFill>
                <a:latin typeface="Arial" charset="0"/>
                <a:ea typeface="Arial" charset="0"/>
                <a:cs typeface="Arial" charset="0"/>
              </a:defRPr>
            </a:lvl2pPr>
            <a:lvl3pPr marL="857250" indent="-171450" algn="l">
              <a:lnSpc>
                <a:spcPts val="1240"/>
              </a:lnSpc>
              <a:buFont typeface="Arial" charset="0"/>
              <a:buChar char="•"/>
              <a:defRPr sz="1200">
                <a:solidFill>
                  <a:srgbClr val="051039"/>
                </a:solidFill>
                <a:latin typeface="Arial" charset="0"/>
                <a:ea typeface="Arial" charset="0"/>
                <a:cs typeface="Arial" charset="0"/>
              </a:defRPr>
            </a:lvl3pPr>
            <a:lvl4pPr marL="1200150" indent="-171450" algn="l">
              <a:lnSpc>
                <a:spcPts val="1240"/>
              </a:lnSpc>
              <a:buFont typeface="Arial" charset="0"/>
              <a:buChar char="•"/>
              <a:defRPr sz="1200">
                <a:solidFill>
                  <a:srgbClr val="051039"/>
                </a:solidFill>
                <a:latin typeface="Arial" charset="0"/>
                <a:ea typeface="Arial" charset="0"/>
                <a:cs typeface="Arial" charset="0"/>
              </a:defRPr>
            </a:lvl4pPr>
            <a:lvl5pPr marL="1543050" indent="-171450" algn="l">
              <a:lnSpc>
                <a:spcPts val="1240"/>
              </a:lnSpc>
              <a:buFont typeface="Arial" charset="0"/>
              <a:buChar char="•"/>
              <a:defRPr sz="1200">
                <a:solidFill>
                  <a:srgbClr val="051039"/>
                </a:solidFill>
                <a:latin typeface="Arial" charset="0"/>
                <a:ea typeface="Arial" charset="0"/>
                <a:cs typeface="Arial"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Slide Number Placeholder 5"/>
          <p:cNvSpPr>
            <a:spLocks noGrp="1"/>
          </p:cNvSpPr>
          <p:nvPr>
            <p:ph type="sldNum" sz="quarter" idx="12"/>
          </p:nvPr>
        </p:nvSpPr>
        <p:spPr/>
        <p:txBody>
          <a:bodyPr/>
          <a:lstStyle>
            <a:lvl1pPr marL="171450" indent="-171450">
              <a:buFont typeface="Arial" charset="0"/>
              <a:buChar char="•"/>
              <a:defRPr/>
            </a:lvl1pPr>
          </a:lstStyle>
          <a:p>
            <a:fld id="{A1467A27-40BF-9241-A9D2-7AC651723CC2}" type="slidenum">
              <a:rPr lang="fr-FR" smtClean="0">
                <a:solidFill>
                  <a:prstClr val="black">
                    <a:tint val="75000"/>
                  </a:prstClr>
                </a:solidFill>
              </a:rPr>
              <a:pPr/>
              <a:t>‹N°›</a:t>
            </a:fld>
            <a:endParaRPr lang="fr-FR" dirty="0">
              <a:solidFill>
                <a:prstClr val="black">
                  <a:tint val="75000"/>
                </a:prstClr>
              </a:solidFill>
            </a:endParaRPr>
          </a:p>
        </p:txBody>
      </p:sp>
      <p:sp>
        <p:nvSpPr>
          <p:cNvPr id="8" name="Espace réservé du texte 9"/>
          <p:cNvSpPr>
            <a:spLocks noGrp="1"/>
          </p:cNvSpPr>
          <p:nvPr>
            <p:ph type="body" sz="quarter" idx="14"/>
          </p:nvPr>
        </p:nvSpPr>
        <p:spPr>
          <a:xfrm>
            <a:off x="5292827" y="5962551"/>
            <a:ext cx="3241571" cy="916579"/>
          </a:xfrm>
        </p:spPr>
        <p:txBody>
          <a:bodyPr>
            <a:noAutofit/>
          </a:bodyPr>
          <a:lstStyle>
            <a:lvl1pPr marL="0" indent="0">
              <a:lnSpc>
                <a:spcPct val="100000"/>
              </a:lnSpc>
              <a:spcBef>
                <a:spcPts val="0"/>
              </a:spcBef>
              <a:buFont typeface="Arial" charset="0"/>
              <a:buNone/>
              <a:defRPr sz="1050">
                <a:solidFill>
                  <a:srgbClr val="051039"/>
                </a:solidFill>
              </a:defRPr>
            </a:lvl1pPr>
            <a:lvl2pPr marL="342900" indent="0">
              <a:buNone/>
              <a:defRPr sz="1100"/>
            </a:lvl2pPr>
            <a:lvl3pPr marL="685800" indent="0">
              <a:buNone/>
              <a:defRPr sz="1100"/>
            </a:lvl3pPr>
            <a:lvl4pPr marL="1028700" indent="0">
              <a:buNone/>
              <a:defRPr sz="1100"/>
            </a:lvl4pPr>
            <a:lvl5pPr marL="1371600" indent="0">
              <a:buNone/>
              <a:defRPr sz="1100"/>
            </a:lvl5pPr>
          </a:lstStyle>
          <a:p>
            <a:pPr lvl="0"/>
            <a:endParaRPr lang="fr-FR" dirty="0"/>
          </a:p>
        </p:txBody>
      </p:sp>
      <p:sp>
        <p:nvSpPr>
          <p:cNvPr id="9" name="Rectangle 8"/>
          <p:cNvSpPr/>
          <p:nvPr userDrawn="1"/>
        </p:nvSpPr>
        <p:spPr>
          <a:xfrm>
            <a:off x="5370403" y="5708507"/>
            <a:ext cx="6814835" cy="191822"/>
          </a:xfrm>
          <a:prstGeom prst="rect">
            <a:avLst/>
          </a:prstGeom>
          <a:solidFill>
            <a:srgbClr val="FF2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fontAlgn="auto">
              <a:spcBef>
                <a:spcPts val="0"/>
              </a:spcBef>
              <a:spcAft>
                <a:spcPts val="0"/>
              </a:spcAft>
              <a:buFont typeface="Arial" charset="0"/>
              <a:buChar char="•"/>
            </a:pPr>
            <a:endParaRPr lang="fr-FR" sz="1800" dirty="0">
              <a:solidFill>
                <a:prstClr val="white"/>
              </a:solidFill>
            </a:endParaRPr>
          </a:p>
        </p:txBody>
      </p:sp>
      <p:sp>
        <p:nvSpPr>
          <p:cNvPr id="5" name="Espace réservé du texte 4"/>
          <p:cNvSpPr>
            <a:spLocks noGrp="1"/>
          </p:cNvSpPr>
          <p:nvPr>
            <p:ph type="body" sz="quarter" idx="15"/>
          </p:nvPr>
        </p:nvSpPr>
        <p:spPr>
          <a:xfrm>
            <a:off x="5369984" y="1619830"/>
            <a:ext cx="6307667" cy="4087768"/>
          </a:xfrm>
        </p:spPr>
        <p:txBody>
          <a:bodyPr>
            <a:normAutofit/>
          </a:bodyPr>
          <a:lstStyle>
            <a:lvl1pPr marL="0" indent="0">
              <a:buNone/>
              <a:defRPr sz="1200">
                <a:solidFill>
                  <a:srgbClr val="051039"/>
                </a:solidFill>
              </a:defRPr>
            </a:lvl1pPr>
            <a:lvl2pPr marL="342900" indent="0">
              <a:buNone/>
              <a:defRPr sz="1200">
                <a:solidFill>
                  <a:srgbClr val="051039"/>
                </a:solidFill>
              </a:defRPr>
            </a:lvl2pPr>
            <a:lvl3pPr marL="685800" indent="0">
              <a:buNone/>
              <a:defRPr sz="1200">
                <a:solidFill>
                  <a:srgbClr val="051039"/>
                </a:solidFill>
              </a:defRPr>
            </a:lvl3pPr>
            <a:lvl4pPr marL="1028700" indent="0">
              <a:buNone/>
              <a:defRPr sz="1200">
                <a:solidFill>
                  <a:srgbClr val="051039"/>
                </a:solidFill>
              </a:defRPr>
            </a:lvl4pPr>
            <a:lvl5pPr marL="1371600" indent="0">
              <a:buNone/>
              <a:defRPr sz="1200">
                <a:solidFill>
                  <a:srgbClr val="051039"/>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1" name="Image 10"/>
          <p:cNvPicPr>
            <a:picLocks noChangeAspect="1"/>
          </p:cNvPicPr>
          <p:nvPr userDrawn="1"/>
        </p:nvPicPr>
        <p:blipFill rotWithShape="1">
          <a:blip r:embed="rId2">
            <a:extLst>
              <a:ext uri="{28A0092B-C50C-407E-A947-70E740481C1C}">
                <a14:useLocalDpi xmlns:a14="http://schemas.microsoft.com/office/drawing/2010/main" val="0"/>
              </a:ext>
            </a:extLst>
          </a:blip>
          <a:srcRect l="84812" t="79471"/>
          <a:stretch/>
        </p:blipFill>
        <p:spPr>
          <a:xfrm>
            <a:off x="10942834" y="6020796"/>
            <a:ext cx="1129997" cy="858333"/>
          </a:xfrm>
          <a:prstGeom prst="rect">
            <a:avLst/>
          </a:prstGeom>
        </p:spPr>
      </p:pic>
    </p:spTree>
    <p:extLst>
      <p:ext uri="{BB962C8B-B14F-4D97-AF65-F5344CB8AC3E}">
        <p14:creationId xmlns:p14="http://schemas.microsoft.com/office/powerpoint/2010/main" val="2711599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re et contenu 2">
    <p:spTree>
      <p:nvGrpSpPr>
        <p:cNvPr id="1" name=""/>
        <p:cNvGrpSpPr/>
        <p:nvPr/>
      </p:nvGrpSpPr>
      <p:grpSpPr>
        <a:xfrm>
          <a:off x="0" y="0"/>
          <a:ext cx="0" cy="0"/>
          <a:chOff x="0" y="0"/>
          <a:chExt cx="0" cy="0"/>
        </a:xfrm>
      </p:grpSpPr>
      <p:sp>
        <p:nvSpPr>
          <p:cNvPr id="2" name="Title 1"/>
          <p:cNvSpPr>
            <a:spLocks noGrp="1"/>
          </p:cNvSpPr>
          <p:nvPr>
            <p:ph type="title"/>
          </p:nvPr>
        </p:nvSpPr>
        <p:spPr>
          <a:xfrm>
            <a:off x="279022" y="365128"/>
            <a:ext cx="11517164" cy="889580"/>
          </a:xfrm>
        </p:spPr>
        <p:txBody>
          <a:bodyPr anchor="t">
            <a:normAutofit/>
          </a:bodyPr>
          <a:lstStyle>
            <a:lvl1pPr marL="0" indent="0" algn="l">
              <a:buFont typeface="Arial" charset="0"/>
              <a:buNone/>
              <a:defRPr sz="3001" b="1" i="0">
                <a:solidFill>
                  <a:srgbClr val="051039"/>
                </a:solidFill>
                <a:latin typeface="Arial" charset="0"/>
                <a:ea typeface="Arial" charset="0"/>
                <a:cs typeface="Arial" charset="0"/>
              </a:defRPr>
            </a:lvl1pPr>
          </a:lstStyle>
          <a:p>
            <a:r>
              <a:rPr lang="fr-FR"/>
              <a:t>Cliquez et modifiez le titre</a:t>
            </a:r>
            <a:endParaRPr lang="en-US"/>
          </a:p>
        </p:txBody>
      </p:sp>
      <p:sp>
        <p:nvSpPr>
          <p:cNvPr id="3" name="Content Placeholder 2"/>
          <p:cNvSpPr>
            <a:spLocks noGrp="1"/>
          </p:cNvSpPr>
          <p:nvPr>
            <p:ph idx="1"/>
          </p:nvPr>
        </p:nvSpPr>
        <p:spPr>
          <a:xfrm>
            <a:off x="279019" y="1619839"/>
            <a:ext cx="5624960" cy="4087767"/>
          </a:xfrm>
        </p:spPr>
        <p:txBody>
          <a:bodyPr anchor="t">
            <a:normAutofit/>
          </a:bodyPr>
          <a:lstStyle>
            <a:lvl1pPr marL="0" indent="0" algn="l">
              <a:lnSpc>
                <a:spcPts val="1652"/>
              </a:lnSpc>
              <a:buFont typeface="Arial" charset="0"/>
              <a:buNone/>
              <a:defRPr sz="1401">
                <a:solidFill>
                  <a:srgbClr val="051039"/>
                </a:solidFill>
                <a:latin typeface="Arial" charset="0"/>
                <a:ea typeface="Arial" charset="0"/>
                <a:cs typeface="Arial" charset="0"/>
              </a:defRPr>
            </a:lvl1pPr>
            <a:lvl2pPr marL="456809" indent="0" algn="l">
              <a:lnSpc>
                <a:spcPts val="1652"/>
              </a:lnSpc>
              <a:buFont typeface="Arial" charset="0"/>
              <a:buNone/>
              <a:defRPr sz="1401">
                <a:solidFill>
                  <a:srgbClr val="051039"/>
                </a:solidFill>
                <a:latin typeface="Arial" charset="0"/>
                <a:ea typeface="Arial" charset="0"/>
                <a:cs typeface="Arial" charset="0"/>
              </a:defRPr>
            </a:lvl2pPr>
            <a:lvl3pPr marL="913618" indent="0" algn="l">
              <a:lnSpc>
                <a:spcPts val="1652"/>
              </a:lnSpc>
              <a:buFont typeface="Arial" charset="0"/>
              <a:buNone/>
              <a:defRPr sz="1401">
                <a:solidFill>
                  <a:srgbClr val="051039"/>
                </a:solidFill>
                <a:latin typeface="Arial" charset="0"/>
                <a:ea typeface="Arial" charset="0"/>
                <a:cs typeface="Arial" charset="0"/>
              </a:defRPr>
            </a:lvl3pPr>
            <a:lvl4pPr marL="1370427" indent="0" algn="l">
              <a:lnSpc>
                <a:spcPts val="1652"/>
              </a:lnSpc>
              <a:buFont typeface="Arial" charset="0"/>
              <a:buNone/>
              <a:defRPr sz="1401">
                <a:solidFill>
                  <a:srgbClr val="051039"/>
                </a:solidFill>
                <a:latin typeface="Arial" charset="0"/>
                <a:ea typeface="Arial" charset="0"/>
                <a:cs typeface="Arial" charset="0"/>
              </a:defRPr>
            </a:lvl4pPr>
            <a:lvl5pPr marL="1827236" indent="0" algn="l">
              <a:lnSpc>
                <a:spcPts val="1652"/>
              </a:lnSpc>
              <a:buFont typeface="Arial" charset="0"/>
              <a:buNone/>
              <a:defRPr sz="1401">
                <a:solidFill>
                  <a:srgbClr val="051039"/>
                </a:solidFill>
                <a:latin typeface="Arial" charset="0"/>
                <a:ea typeface="Arial" charset="0"/>
                <a:cs typeface="Arial"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9" name="Rectangle 8"/>
          <p:cNvSpPr/>
          <p:nvPr userDrawn="1"/>
        </p:nvSpPr>
        <p:spPr>
          <a:xfrm>
            <a:off x="5370405" y="5708507"/>
            <a:ext cx="6814836" cy="191822"/>
          </a:xfrm>
          <a:prstGeom prst="rect">
            <a:avLst/>
          </a:prstGeom>
          <a:solidFill>
            <a:srgbClr val="FF2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674" indent="-380674" algn="ctr">
              <a:buFont typeface="Arial" charset="0"/>
              <a:buChar char="•"/>
            </a:pPr>
            <a:endParaRPr lang="fr-FR" sz="1797"/>
          </a:p>
        </p:txBody>
      </p:sp>
      <p:sp>
        <p:nvSpPr>
          <p:cNvPr id="5" name="Espace réservé du texte 4"/>
          <p:cNvSpPr>
            <a:spLocks noGrp="1"/>
          </p:cNvSpPr>
          <p:nvPr>
            <p:ph type="body" sz="quarter" idx="15"/>
          </p:nvPr>
        </p:nvSpPr>
        <p:spPr>
          <a:xfrm>
            <a:off x="5903982" y="1619831"/>
            <a:ext cx="5892204" cy="4087768"/>
          </a:xfrm>
        </p:spPr>
        <p:txBody>
          <a:bodyPr>
            <a:normAutofit/>
          </a:bodyPr>
          <a:lstStyle>
            <a:lvl1pPr marL="0" indent="0">
              <a:buNone/>
              <a:defRPr sz="1401">
                <a:solidFill>
                  <a:srgbClr val="051039"/>
                </a:solidFill>
                <a:latin typeface="Arial" charset="0"/>
                <a:ea typeface="Arial" charset="0"/>
                <a:cs typeface="Arial" charset="0"/>
              </a:defRPr>
            </a:lvl1pPr>
            <a:lvl2pPr marL="456809" indent="0">
              <a:buNone/>
              <a:defRPr sz="1401">
                <a:solidFill>
                  <a:srgbClr val="051039"/>
                </a:solidFill>
                <a:latin typeface="Arial" charset="0"/>
                <a:ea typeface="Arial" charset="0"/>
                <a:cs typeface="Arial" charset="0"/>
              </a:defRPr>
            </a:lvl2pPr>
            <a:lvl3pPr marL="913618" indent="0">
              <a:buNone/>
              <a:defRPr sz="1401">
                <a:solidFill>
                  <a:srgbClr val="051039"/>
                </a:solidFill>
                <a:latin typeface="Arial" charset="0"/>
                <a:ea typeface="Arial" charset="0"/>
                <a:cs typeface="Arial" charset="0"/>
              </a:defRPr>
            </a:lvl3pPr>
            <a:lvl4pPr marL="1370427" indent="0">
              <a:buNone/>
              <a:defRPr sz="1401">
                <a:solidFill>
                  <a:srgbClr val="051039"/>
                </a:solidFill>
                <a:latin typeface="Arial" charset="0"/>
                <a:ea typeface="Arial" charset="0"/>
                <a:cs typeface="Arial" charset="0"/>
              </a:defRPr>
            </a:lvl4pPr>
            <a:lvl5pPr marL="1827236" indent="0">
              <a:buNone/>
              <a:defRPr sz="1401">
                <a:solidFill>
                  <a:srgbClr val="051039"/>
                </a:solidFill>
                <a:latin typeface="Arial" charset="0"/>
                <a:ea typeface="Arial" charset="0"/>
                <a:cs typeface="Arial"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texte 9"/>
          <p:cNvSpPr>
            <a:spLocks noGrp="1"/>
          </p:cNvSpPr>
          <p:nvPr>
            <p:ph type="body" sz="quarter" idx="14"/>
          </p:nvPr>
        </p:nvSpPr>
        <p:spPr>
          <a:xfrm>
            <a:off x="5272082" y="5962560"/>
            <a:ext cx="5362057" cy="895451"/>
          </a:xfrm>
        </p:spPr>
        <p:txBody>
          <a:bodyPr>
            <a:noAutofit/>
          </a:bodyPr>
          <a:lstStyle>
            <a:lvl1pPr marL="0" indent="0">
              <a:lnSpc>
                <a:spcPct val="100000"/>
              </a:lnSpc>
              <a:spcBef>
                <a:spcPts val="0"/>
              </a:spcBef>
              <a:buNone/>
              <a:defRPr sz="1150">
                <a:solidFill>
                  <a:srgbClr val="051039"/>
                </a:solidFill>
                <a:latin typeface="Arial" charset="0"/>
                <a:ea typeface="Arial" charset="0"/>
                <a:cs typeface="Arial" charset="0"/>
              </a:defRPr>
            </a:lvl1pPr>
            <a:lvl2pPr marL="456809" indent="0">
              <a:buNone/>
              <a:defRPr sz="1465"/>
            </a:lvl2pPr>
            <a:lvl3pPr marL="913618" indent="0">
              <a:buNone/>
              <a:defRPr sz="1465"/>
            </a:lvl3pPr>
            <a:lvl4pPr marL="1370427" indent="0">
              <a:buNone/>
              <a:defRPr sz="1465"/>
            </a:lvl4pPr>
            <a:lvl5pPr marL="1827236" indent="0">
              <a:buNone/>
              <a:defRPr sz="1465"/>
            </a:lvl5pPr>
          </a:lstStyle>
          <a:p>
            <a:pPr lvl="0"/>
            <a:endParaRPr lang="fr-FR"/>
          </a:p>
        </p:txBody>
      </p:sp>
      <p:pic>
        <p:nvPicPr>
          <p:cNvPr id="10" name="Image 9">
            <a:extLst>
              <a:ext uri="{FF2B5EF4-FFF2-40B4-BE49-F238E27FC236}">
                <a16:creationId xmlns:a16="http://schemas.microsoft.com/office/drawing/2014/main" id="{505DBC26-0FEC-467E-92D8-A317B46CAC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84115" y="6016304"/>
            <a:ext cx="1046997" cy="707880"/>
          </a:xfrm>
          <a:prstGeom prst="rect">
            <a:avLst/>
          </a:prstGeom>
        </p:spPr>
      </p:pic>
      <p:sp>
        <p:nvSpPr>
          <p:cNvPr id="13" name="Slide Number Placeholder 5">
            <a:extLst>
              <a:ext uri="{FF2B5EF4-FFF2-40B4-BE49-F238E27FC236}">
                <a16:creationId xmlns:a16="http://schemas.microsoft.com/office/drawing/2014/main" id="{6D492CEC-96C4-45E5-BD8B-ED8E98C3F15D}"/>
              </a:ext>
            </a:extLst>
          </p:cNvPr>
          <p:cNvSpPr>
            <a:spLocks noGrp="1"/>
          </p:cNvSpPr>
          <p:nvPr>
            <p:ph type="sldNum" sz="quarter" idx="12"/>
          </p:nvPr>
        </p:nvSpPr>
        <p:spPr>
          <a:xfrm>
            <a:off x="1620001" y="6336009"/>
            <a:ext cx="2057401" cy="365125"/>
          </a:xfrm>
        </p:spPr>
        <p:txBody>
          <a:bodyPr/>
          <a:lstStyle/>
          <a:p>
            <a:fld id="{A1467A27-40BF-9241-A9D2-7AC651723CC2}" type="slidenum">
              <a:rPr lang="fr-FR" smtClean="0"/>
              <a:t>‹N°›</a:t>
            </a:fld>
            <a:endParaRPr lang="fr-FR"/>
          </a:p>
        </p:txBody>
      </p:sp>
      <p:pic>
        <p:nvPicPr>
          <p:cNvPr id="14" name="Image 13">
            <a:extLst>
              <a:ext uri="{FF2B5EF4-FFF2-40B4-BE49-F238E27FC236}">
                <a16:creationId xmlns:a16="http://schemas.microsoft.com/office/drawing/2014/main" id="{677986F1-C87A-423A-B191-1936673BC9D9}"/>
              </a:ext>
            </a:extLst>
          </p:cNvPr>
          <p:cNvPicPr>
            <a:picLocks noChangeAspect="1"/>
          </p:cNvPicPr>
          <p:nvPr userDrawn="1"/>
        </p:nvPicPr>
        <p:blipFill>
          <a:blip r:embed="rId3"/>
          <a:stretch>
            <a:fillRect/>
          </a:stretch>
        </p:blipFill>
        <p:spPr>
          <a:xfrm>
            <a:off x="279021" y="5900329"/>
            <a:ext cx="1747374" cy="650776"/>
          </a:xfrm>
          <a:prstGeom prst="rect">
            <a:avLst/>
          </a:prstGeom>
        </p:spPr>
      </p:pic>
    </p:spTree>
    <p:extLst>
      <p:ext uri="{BB962C8B-B14F-4D97-AF65-F5344CB8AC3E}">
        <p14:creationId xmlns:p14="http://schemas.microsoft.com/office/powerpoint/2010/main" val="4059524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425564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E77890-AE67-4903-8A41-918347489CDD}"/>
              </a:ext>
            </a:extLst>
          </p:cNvPr>
          <p:cNvSpPr>
            <a:spLocks noGrp="1"/>
          </p:cNvSpPr>
          <p:nvPr>
            <p:ph type="title"/>
          </p:nvPr>
        </p:nvSpPr>
        <p:spPr/>
        <p:txBody>
          <a:bodyPr/>
          <a:lstStyle/>
          <a:p>
            <a:r>
              <a:rPr lang="fr-FR"/>
              <a:t>Modifiez le style du titre</a:t>
            </a:r>
            <a:endParaRPr lang="fr-CM"/>
          </a:p>
        </p:txBody>
      </p:sp>
      <p:sp>
        <p:nvSpPr>
          <p:cNvPr id="3" name="Espace réservé du contenu 2">
            <a:extLst>
              <a:ext uri="{FF2B5EF4-FFF2-40B4-BE49-F238E27FC236}">
                <a16:creationId xmlns:a16="http://schemas.microsoft.com/office/drawing/2014/main" id="{6C44FCB9-E129-41EA-9B88-5F27153B7B2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M"/>
          </a:p>
        </p:txBody>
      </p:sp>
      <p:sp>
        <p:nvSpPr>
          <p:cNvPr id="4" name="Espace réservé de la date 3">
            <a:extLst>
              <a:ext uri="{FF2B5EF4-FFF2-40B4-BE49-F238E27FC236}">
                <a16:creationId xmlns:a16="http://schemas.microsoft.com/office/drawing/2014/main" id="{9961C166-644E-4BD3-8C88-C8B05F10F957}"/>
              </a:ext>
            </a:extLst>
          </p:cNvPr>
          <p:cNvSpPr>
            <a:spLocks noGrp="1"/>
          </p:cNvSpPr>
          <p:nvPr>
            <p:ph type="dt" sz="half" idx="10"/>
          </p:nvPr>
        </p:nvSpPr>
        <p:spPr/>
        <p:txBody>
          <a:bodyPr/>
          <a:lstStyle/>
          <a:p>
            <a:fld id="{EE031C5F-8556-416D-8EA6-493D89B5C358}" type="datetimeFigureOut">
              <a:rPr lang="fr-CM" smtClean="0"/>
              <a:t>09/01/2024</a:t>
            </a:fld>
            <a:endParaRPr lang="fr-CM"/>
          </a:p>
        </p:txBody>
      </p:sp>
      <p:sp>
        <p:nvSpPr>
          <p:cNvPr id="5" name="Espace réservé du pied de page 4">
            <a:extLst>
              <a:ext uri="{FF2B5EF4-FFF2-40B4-BE49-F238E27FC236}">
                <a16:creationId xmlns:a16="http://schemas.microsoft.com/office/drawing/2014/main" id="{96040DFC-0AC4-4DFA-AE9F-CE75F9B07641}"/>
              </a:ext>
            </a:extLst>
          </p:cNvPr>
          <p:cNvSpPr>
            <a:spLocks noGrp="1"/>
          </p:cNvSpPr>
          <p:nvPr>
            <p:ph type="ftr" sz="quarter" idx="11"/>
          </p:nvPr>
        </p:nvSpPr>
        <p:spPr/>
        <p:txBody>
          <a:bodyPr/>
          <a:lstStyle/>
          <a:p>
            <a:endParaRPr lang="fr-CM"/>
          </a:p>
        </p:txBody>
      </p:sp>
      <p:sp>
        <p:nvSpPr>
          <p:cNvPr id="6" name="Espace réservé du numéro de diapositive 5">
            <a:extLst>
              <a:ext uri="{FF2B5EF4-FFF2-40B4-BE49-F238E27FC236}">
                <a16:creationId xmlns:a16="http://schemas.microsoft.com/office/drawing/2014/main" id="{ADA8A00D-099C-4525-93EA-9C6E8A923FBB}"/>
              </a:ext>
            </a:extLst>
          </p:cNvPr>
          <p:cNvSpPr>
            <a:spLocks noGrp="1"/>
          </p:cNvSpPr>
          <p:nvPr>
            <p:ph type="sldNum" sz="quarter" idx="12"/>
          </p:nvPr>
        </p:nvSpPr>
        <p:spPr/>
        <p:txBody>
          <a:bodyPr/>
          <a:lstStyle/>
          <a:p>
            <a:fld id="{40CF533F-EB0E-40A5-AE03-4E4FE9C427E3}" type="slidenum">
              <a:rPr lang="fr-CM" smtClean="0"/>
              <a:t>‹N°›</a:t>
            </a:fld>
            <a:endParaRPr lang="fr-CM"/>
          </a:p>
        </p:txBody>
      </p:sp>
    </p:spTree>
    <p:extLst>
      <p:ext uri="{BB962C8B-B14F-4D97-AF65-F5344CB8AC3E}">
        <p14:creationId xmlns:p14="http://schemas.microsoft.com/office/powerpoint/2010/main" val="1119830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8791E1-C273-4FA8-88A2-22E76E26444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M"/>
          </a:p>
        </p:txBody>
      </p:sp>
      <p:sp>
        <p:nvSpPr>
          <p:cNvPr id="3" name="Espace réservé du texte 2">
            <a:extLst>
              <a:ext uri="{FF2B5EF4-FFF2-40B4-BE49-F238E27FC236}">
                <a16:creationId xmlns:a16="http://schemas.microsoft.com/office/drawing/2014/main" id="{BF4640BB-CC74-490F-B102-E41DEEF16A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E8ACB42-DD55-48BB-B2BA-B6C6204052E8}"/>
              </a:ext>
            </a:extLst>
          </p:cNvPr>
          <p:cNvSpPr>
            <a:spLocks noGrp="1"/>
          </p:cNvSpPr>
          <p:nvPr>
            <p:ph type="dt" sz="half" idx="10"/>
          </p:nvPr>
        </p:nvSpPr>
        <p:spPr/>
        <p:txBody>
          <a:bodyPr/>
          <a:lstStyle/>
          <a:p>
            <a:fld id="{EE031C5F-8556-416D-8EA6-493D89B5C358}" type="datetimeFigureOut">
              <a:rPr lang="fr-CM" smtClean="0"/>
              <a:t>09/01/2024</a:t>
            </a:fld>
            <a:endParaRPr lang="fr-CM"/>
          </a:p>
        </p:txBody>
      </p:sp>
      <p:sp>
        <p:nvSpPr>
          <p:cNvPr id="5" name="Espace réservé du pied de page 4">
            <a:extLst>
              <a:ext uri="{FF2B5EF4-FFF2-40B4-BE49-F238E27FC236}">
                <a16:creationId xmlns:a16="http://schemas.microsoft.com/office/drawing/2014/main" id="{7BA4C486-7623-470F-B42C-C6C567D5FC27}"/>
              </a:ext>
            </a:extLst>
          </p:cNvPr>
          <p:cNvSpPr>
            <a:spLocks noGrp="1"/>
          </p:cNvSpPr>
          <p:nvPr>
            <p:ph type="ftr" sz="quarter" idx="11"/>
          </p:nvPr>
        </p:nvSpPr>
        <p:spPr/>
        <p:txBody>
          <a:bodyPr/>
          <a:lstStyle/>
          <a:p>
            <a:endParaRPr lang="fr-CM"/>
          </a:p>
        </p:txBody>
      </p:sp>
      <p:sp>
        <p:nvSpPr>
          <p:cNvPr id="6" name="Espace réservé du numéro de diapositive 5">
            <a:extLst>
              <a:ext uri="{FF2B5EF4-FFF2-40B4-BE49-F238E27FC236}">
                <a16:creationId xmlns:a16="http://schemas.microsoft.com/office/drawing/2014/main" id="{B30E5A8E-1891-4D20-94EC-5E1DB20B9069}"/>
              </a:ext>
            </a:extLst>
          </p:cNvPr>
          <p:cNvSpPr>
            <a:spLocks noGrp="1"/>
          </p:cNvSpPr>
          <p:nvPr>
            <p:ph type="sldNum" sz="quarter" idx="12"/>
          </p:nvPr>
        </p:nvSpPr>
        <p:spPr/>
        <p:txBody>
          <a:bodyPr/>
          <a:lstStyle/>
          <a:p>
            <a:fld id="{40CF533F-EB0E-40A5-AE03-4E4FE9C427E3}" type="slidenum">
              <a:rPr lang="fr-CM" smtClean="0"/>
              <a:t>‹N°›</a:t>
            </a:fld>
            <a:endParaRPr lang="fr-CM"/>
          </a:p>
        </p:txBody>
      </p:sp>
    </p:spTree>
    <p:extLst>
      <p:ext uri="{BB962C8B-B14F-4D97-AF65-F5344CB8AC3E}">
        <p14:creationId xmlns:p14="http://schemas.microsoft.com/office/powerpoint/2010/main" val="2204880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8F1018-7A0E-4F7C-BE34-F62FD5FEAF08}"/>
              </a:ext>
            </a:extLst>
          </p:cNvPr>
          <p:cNvSpPr>
            <a:spLocks noGrp="1"/>
          </p:cNvSpPr>
          <p:nvPr>
            <p:ph type="title"/>
          </p:nvPr>
        </p:nvSpPr>
        <p:spPr/>
        <p:txBody>
          <a:bodyPr/>
          <a:lstStyle/>
          <a:p>
            <a:r>
              <a:rPr lang="fr-FR"/>
              <a:t>Modifiez le style du titre</a:t>
            </a:r>
            <a:endParaRPr lang="fr-CM"/>
          </a:p>
        </p:txBody>
      </p:sp>
      <p:sp>
        <p:nvSpPr>
          <p:cNvPr id="3" name="Espace réservé du contenu 2">
            <a:extLst>
              <a:ext uri="{FF2B5EF4-FFF2-40B4-BE49-F238E27FC236}">
                <a16:creationId xmlns:a16="http://schemas.microsoft.com/office/drawing/2014/main" id="{AB9253BF-DD71-4BFF-892D-BDB91749B36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M"/>
          </a:p>
        </p:txBody>
      </p:sp>
      <p:sp>
        <p:nvSpPr>
          <p:cNvPr id="4" name="Espace réservé du contenu 3">
            <a:extLst>
              <a:ext uri="{FF2B5EF4-FFF2-40B4-BE49-F238E27FC236}">
                <a16:creationId xmlns:a16="http://schemas.microsoft.com/office/drawing/2014/main" id="{E54A4B60-2DFC-4890-AAF1-D287C557111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M"/>
          </a:p>
        </p:txBody>
      </p:sp>
      <p:sp>
        <p:nvSpPr>
          <p:cNvPr id="5" name="Espace réservé de la date 4">
            <a:extLst>
              <a:ext uri="{FF2B5EF4-FFF2-40B4-BE49-F238E27FC236}">
                <a16:creationId xmlns:a16="http://schemas.microsoft.com/office/drawing/2014/main" id="{11566C1A-95C5-448C-A076-533351710273}"/>
              </a:ext>
            </a:extLst>
          </p:cNvPr>
          <p:cNvSpPr>
            <a:spLocks noGrp="1"/>
          </p:cNvSpPr>
          <p:nvPr>
            <p:ph type="dt" sz="half" idx="10"/>
          </p:nvPr>
        </p:nvSpPr>
        <p:spPr/>
        <p:txBody>
          <a:bodyPr/>
          <a:lstStyle/>
          <a:p>
            <a:fld id="{EE031C5F-8556-416D-8EA6-493D89B5C358}" type="datetimeFigureOut">
              <a:rPr lang="fr-CM" smtClean="0"/>
              <a:t>09/01/2024</a:t>
            </a:fld>
            <a:endParaRPr lang="fr-CM"/>
          </a:p>
        </p:txBody>
      </p:sp>
      <p:sp>
        <p:nvSpPr>
          <p:cNvPr id="6" name="Espace réservé du pied de page 5">
            <a:extLst>
              <a:ext uri="{FF2B5EF4-FFF2-40B4-BE49-F238E27FC236}">
                <a16:creationId xmlns:a16="http://schemas.microsoft.com/office/drawing/2014/main" id="{36933C2C-7641-48DD-8DC6-7EF12B104CF3}"/>
              </a:ext>
            </a:extLst>
          </p:cNvPr>
          <p:cNvSpPr>
            <a:spLocks noGrp="1"/>
          </p:cNvSpPr>
          <p:nvPr>
            <p:ph type="ftr" sz="quarter" idx="11"/>
          </p:nvPr>
        </p:nvSpPr>
        <p:spPr/>
        <p:txBody>
          <a:bodyPr/>
          <a:lstStyle/>
          <a:p>
            <a:endParaRPr lang="fr-CM"/>
          </a:p>
        </p:txBody>
      </p:sp>
      <p:sp>
        <p:nvSpPr>
          <p:cNvPr id="7" name="Espace réservé du numéro de diapositive 6">
            <a:extLst>
              <a:ext uri="{FF2B5EF4-FFF2-40B4-BE49-F238E27FC236}">
                <a16:creationId xmlns:a16="http://schemas.microsoft.com/office/drawing/2014/main" id="{37346D99-C4DC-4985-BF72-78AFEE2B3EFF}"/>
              </a:ext>
            </a:extLst>
          </p:cNvPr>
          <p:cNvSpPr>
            <a:spLocks noGrp="1"/>
          </p:cNvSpPr>
          <p:nvPr>
            <p:ph type="sldNum" sz="quarter" idx="12"/>
          </p:nvPr>
        </p:nvSpPr>
        <p:spPr/>
        <p:txBody>
          <a:bodyPr/>
          <a:lstStyle/>
          <a:p>
            <a:fld id="{40CF533F-EB0E-40A5-AE03-4E4FE9C427E3}" type="slidenum">
              <a:rPr lang="fr-CM" smtClean="0"/>
              <a:t>‹N°›</a:t>
            </a:fld>
            <a:endParaRPr lang="fr-CM"/>
          </a:p>
        </p:txBody>
      </p:sp>
    </p:spTree>
    <p:extLst>
      <p:ext uri="{BB962C8B-B14F-4D97-AF65-F5344CB8AC3E}">
        <p14:creationId xmlns:p14="http://schemas.microsoft.com/office/powerpoint/2010/main" val="278998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7BC8F7-87E1-4B9A-B630-B6A2C3C57B2E}"/>
              </a:ext>
            </a:extLst>
          </p:cNvPr>
          <p:cNvSpPr>
            <a:spLocks noGrp="1"/>
          </p:cNvSpPr>
          <p:nvPr>
            <p:ph type="title"/>
          </p:nvPr>
        </p:nvSpPr>
        <p:spPr>
          <a:xfrm>
            <a:off x="839788" y="365125"/>
            <a:ext cx="10515600" cy="1325563"/>
          </a:xfrm>
        </p:spPr>
        <p:txBody>
          <a:bodyPr/>
          <a:lstStyle/>
          <a:p>
            <a:r>
              <a:rPr lang="fr-FR"/>
              <a:t>Modifiez le style du titre</a:t>
            </a:r>
            <a:endParaRPr lang="fr-CM"/>
          </a:p>
        </p:txBody>
      </p:sp>
      <p:sp>
        <p:nvSpPr>
          <p:cNvPr id="3" name="Espace réservé du texte 2">
            <a:extLst>
              <a:ext uri="{FF2B5EF4-FFF2-40B4-BE49-F238E27FC236}">
                <a16:creationId xmlns:a16="http://schemas.microsoft.com/office/drawing/2014/main" id="{171B448B-DCB7-4E17-9140-774AAE487A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01501E1-B063-4006-8CA0-044237AA5F1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M"/>
          </a:p>
        </p:txBody>
      </p:sp>
      <p:sp>
        <p:nvSpPr>
          <p:cNvPr id="5" name="Espace réservé du texte 4">
            <a:extLst>
              <a:ext uri="{FF2B5EF4-FFF2-40B4-BE49-F238E27FC236}">
                <a16:creationId xmlns:a16="http://schemas.microsoft.com/office/drawing/2014/main" id="{FCD909D9-B778-4EF2-8F5E-9220886CD6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DF08847-70C1-45F6-8DFB-B65BC78983D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M"/>
          </a:p>
        </p:txBody>
      </p:sp>
      <p:sp>
        <p:nvSpPr>
          <p:cNvPr id="7" name="Espace réservé de la date 6">
            <a:extLst>
              <a:ext uri="{FF2B5EF4-FFF2-40B4-BE49-F238E27FC236}">
                <a16:creationId xmlns:a16="http://schemas.microsoft.com/office/drawing/2014/main" id="{3D9263BF-F6FC-482B-8EA8-FE631B7281A1}"/>
              </a:ext>
            </a:extLst>
          </p:cNvPr>
          <p:cNvSpPr>
            <a:spLocks noGrp="1"/>
          </p:cNvSpPr>
          <p:nvPr>
            <p:ph type="dt" sz="half" idx="10"/>
          </p:nvPr>
        </p:nvSpPr>
        <p:spPr/>
        <p:txBody>
          <a:bodyPr/>
          <a:lstStyle/>
          <a:p>
            <a:fld id="{EE031C5F-8556-416D-8EA6-493D89B5C358}" type="datetimeFigureOut">
              <a:rPr lang="fr-CM" smtClean="0"/>
              <a:t>09/01/2024</a:t>
            </a:fld>
            <a:endParaRPr lang="fr-CM"/>
          </a:p>
        </p:txBody>
      </p:sp>
      <p:sp>
        <p:nvSpPr>
          <p:cNvPr id="8" name="Espace réservé du pied de page 7">
            <a:extLst>
              <a:ext uri="{FF2B5EF4-FFF2-40B4-BE49-F238E27FC236}">
                <a16:creationId xmlns:a16="http://schemas.microsoft.com/office/drawing/2014/main" id="{61CE363C-55EB-4EB2-AE00-B41E6C7F8AE5}"/>
              </a:ext>
            </a:extLst>
          </p:cNvPr>
          <p:cNvSpPr>
            <a:spLocks noGrp="1"/>
          </p:cNvSpPr>
          <p:nvPr>
            <p:ph type="ftr" sz="quarter" idx="11"/>
          </p:nvPr>
        </p:nvSpPr>
        <p:spPr/>
        <p:txBody>
          <a:bodyPr/>
          <a:lstStyle/>
          <a:p>
            <a:endParaRPr lang="fr-CM"/>
          </a:p>
        </p:txBody>
      </p:sp>
      <p:sp>
        <p:nvSpPr>
          <p:cNvPr id="9" name="Espace réservé du numéro de diapositive 8">
            <a:extLst>
              <a:ext uri="{FF2B5EF4-FFF2-40B4-BE49-F238E27FC236}">
                <a16:creationId xmlns:a16="http://schemas.microsoft.com/office/drawing/2014/main" id="{3064FFE1-C750-4F19-9E75-531F4431A5E9}"/>
              </a:ext>
            </a:extLst>
          </p:cNvPr>
          <p:cNvSpPr>
            <a:spLocks noGrp="1"/>
          </p:cNvSpPr>
          <p:nvPr>
            <p:ph type="sldNum" sz="quarter" idx="12"/>
          </p:nvPr>
        </p:nvSpPr>
        <p:spPr/>
        <p:txBody>
          <a:bodyPr/>
          <a:lstStyle/>
          <a:p>
            <a:fld id="{40CF533F-EB0E-40A5-AE03-4E4FE9C427E3}" type="slidenum">
              <a:rPr lang="fr-CM" smtClean="0"/>
              <a:t>‹N°›</a:t>
            </a:fld>
            <a:endParaRPr lang="fr-CM"/>
          </a:p>
        </p:txBody>
      </p:sp>
    </p:spTree>
    <p:extLst>
      <p:ext uri="{BB962C8B-B14F-4D97-AF65-F5344CB8AC3E}">
        <p14:creationId xmlns:p14="http://schemas.microsoft.com/office/powerpoint/2010/main" val="3622657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E77D94-BA58-4738-84B5-0A88C0F2FFFB}"/>
              </a:ext>
            </a:extLst>
          </p:cNvPr>
          <p:cNvSpPr>
            <a:spLocks noGrp="1"/>
          </p:cNvSpPr>
          <p:nvPr>
            <p:ph type="title"/>
          </p:nvPr>
        </p:nvSpPr>
        <p:spPr/>
        <p:txBody>
          <a:bodyPr/>
          <a:lstStyle/>
          <a:p>
            <a:r>
              <a:rPr lang="fr-FR"/>
              <a:t>Modifiez le style du titre</a:t>
            </a:r>
            <a:endParaRPr lang="fr-CM"/>
          </a:p>
        </p:txBody>
      </p:sp>
      <p:sp>
        <p:nvSpPr>
          <p:cNvPr id="3" name="Espace réservé de la date 2">
            <a:extLst>
              <a:ext uri="{FF2B5EF4-FFF2-40B4-BE49-F238E27FC236}">
                <a16:creationId xmlns:a16="http://schemas.microsoft.com/office/drawing/2014/main" id="{7F8E0D49-4F60-44D1-A756-7D26DB5D1665}"/>
              </a:ext>
            </a:extLst>
          </p:cNvPr>
          <p:cNvSpPr>
            <a:spLocks noGrp="1"/>
          </p:cNvSpPr>
          <p:nvPr>
            <p:ph type="dt" sz="half" idx="10"/>
          </p:nvPr>
        </p:nvSpPr>
        <p:spPr/>
        <p:txBody>
          <a:bodyPr/>
          <a:lstStyle/>
          <a:p>
            <a:fld id="{EE031C5F-8556-416D-8EA6-493D89B5C358}" type="datetimeFigureOut">
              <a:rPr lang="fr-CM" smtClean="0"/>
              <a:t>09/01/2024</a:t>
            </a:fld>
            <a:endParaRPr lang="fr-CM"/>
          </a:p>
        </p:txBody>
      </p:sp>
      <p:sp>
        <p:nvSpPr>
          <p:cNvPr id="4" name="Espace réservé du pied de page 3">
            <a:extLst>
              <a:ext uri="{FF2B5EF4-FFF2-40B4-BE49-F238E27FC236}">
                <a16:creationId xmlns:a16="http://schemas.microsoft.com/office/drawing/2014/main" id="{9E685E25-994A-4181-B01B-64E68699596C}"/>
              </a:ext>
            </a:extLst>
          </p:cNvPr>
          <p:cNvSpPr>
            <a:spLocks noGrp="1"/>
          </p:cNvSpPr>
          <p:nvPr>
            <p:ph type="ftr" sz="quarter" idx="11"/>
          </p:nvPr>
        </p:nvSpPr>
        <p:spPr/>
        <p:txBody>
          <a:bodyPr/>
          <a:lstStyle/>
          <a:p>
            <a:endParaRPr lang="fr-CM"/>
          </a:p>
        </p:txBody>
      </p:sp>
      <p:sp>
        <p:nvSpPr>
          <p:cNvPr id="5" name="Espace réservé du numéro de diapositive 4">
            <a:extLst>
              <a:ext uri="{FF2B5EF4-FFF2-40B4-BE49-F238E27FC236}">
                <a16:creationId xmlns:a16="http://schemas.microsoft.com/office/drawing/2014/main" id="{1A5E6CE2-637C-4A4E-87E0-681870EE55B4}"/>
              </a:ext>
            </a:extLst>
          </p:cNvPr>
          <p:cNvSpPr>
            <a:spLocks noGrp="1"/>
          </p:cNvSpPr>
          <p:nvPr>
            <p:ph type="sldNum" sz="quarter" idx="12"/>
          </p:nvPr>
        </p:nvSpPr>
        <p:spPr/>
        <p:txBody>
          <a:bodyPr/>
          <a:lstStyle/>
          <a:p>
            <a:fld id="{40CF533F-EB0E-40A5-AE03-4E4FE9C427E3}" type="slidenum">
              <a:rPr lang="fr-CM" smtClean="0"/>
              <a:t>‹N°›</a:t>
            </a:fld>
            <a:endParaRPr lang="fr-CM"/>
          </a:p>
        </p:txBody>
      </p:sp>
    </p:spTree>
    <p:extLst>
      <p:ext uri="{BB962C8B-B14F-4D97-AF65-F5344CB8AC3E}">
        <p14:creationId xmlns:p14="http://schemas.microsoft.com/office/powerpoint/2010/main" val="3361933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34186C1-97D0-44D7-9420-CF28CDABAD38}"/>
              </a:ext>
            </a:extLst>
          </p:cNvPr>
          <p:cNvSpPr>
            <a:spLocks noGrp="1"/>
          </p:cNvSpPr>
          <p:nvPr>
            <p:ph type="dt" sz="half" idx="10"/>
          </p:nvPr>
        </p:nvSpPr>
        <p:spPr/>
        <p:txBody>
          <a:bodyPr/>
          <a:lstStyle/>
          <a:p>
            <a:fld id="{EE031C5F-8556-416D-8EA6-493D89B5C358}" type="datetimeFigureOut">
              <a:rPr lang="fr-CM" smtClean="0"/>
              <a:t>09/01/2024</a:t>
            </a:fld>
            <a:endParaRPr lang="fr-CM"/>
          </a:p>
        </p:txBody>
      </p:sp>
      <p:sp>
        <p:nvSpPr>
          <p:cNvPr id="3" name="Espace réservé du pied de page 2">
            <a:extLst>
              <a:ext uri="{FF2B5EF4-FFF2-40B4-BE49-F238E27FC236}">
                <a16:creationId xmlns:a16="http://schemas.microsoft.com/office/drawing/2014/main" id="{4D8455A8-AC86-4094-A2C0-E00E4BAE17E2}"/>
              </a:ext>
            </a:extLst>
          </p:cNvPr>
          <p:cNvSpPr>
            <a:spLocks noGrp="1"/>
          </p:cNvSpPr>
          <p:nvPr>
            <p:ph type="ftr" sz="quarter" idx="11"/>
          </p:nvPr>
        </p:nvSpPr>
        <p:spPr/>
        <p:txBody>
          <a:bodyPr/>
          <a:lstStyle/>
          <a:p>
            <a:endParaRPr lang="fr-CM"/>
          </a:p>
        </p:txBody>
      </p:sp>
      <p:sp>
        <p:nvSpPr>
          <p:cNvPr id="4" name="Espace réservé du numéro de diapositive 3">
            <a:extLst>
              <a:ext uri="{FF2B5EF4-FFF2-40B4-BE49-F238E27FC236}">
                <a16:creationId xmlns:a16="http://schemas.microsoft.com/office/drawing/2014/main" id="{8F5CCBE6-D88B-4155-B4A7-E16F21302B39}"/>
              </a:ext>
            </a:extLst>
          </p:cNvPr>
          <p:cNvSpPr>
            <a:spLocks noGrp="1"/>
          </p:cNvSpPr>
          <p:nvPr>
            <p:ph type="sldNum" sz="quarter" idx="12"/>
          </p:nvPr>
        </p:nvSpPr>
        <p:spPr/>
        <p:txBody>
          <a:bodyPr/>
          <a:lstStyle/>
          <a:p>
            <a:fld id="{40CF533F-EB0E-40A5-AE03-4E4FE9C427E3}" type="slidenum">
              <a:rPr lang="fr-CM" smtClean="0"/>
              <a:t>‹N°›</a:t>
            </a:fld>
            <a:endParaRPr lang="fr-CM"/>
          </a:p>
        </p:txBody>
      </p:sp>
    </p:spTree>
    <p:extLst>
      <p:ext uri="{BB962C8B-B14F-4D97-AF65-F5344CB8AC3E}">
        <p14:creationId xmlns:p14="http://schemas.microsoft.com/office/powerpoint/2010/main" val="3966641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51A35F-8D96-41EE-AD65-F524DD17176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M"/>
          </a:p>
        </p:txBody>
      </p:sp>
      <p:sp>
        <p:nvSpPr>
          <p:cNvPr id="3" name="Espace réservé du contenu 2">
            <a:extLst>
              <a:ext uri="{FF2B5EF4-FFF2-40B4-BE49-F238E27FC236}">
                <a16:creationId xmlns:a16="http://schemas.microsoft.com/office/drawing/2014/main" id="{745A25C8-CB5A-4C79-A22D-E11273B597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M"/>
          </a:p>
        </p:txBody>
      </p:sp>
      <p:sp>
        <p:nvSpPr>
          <p:cNvPr id="4" name="Espace réservé du texte 3">
            <a:extLst>
              <a:ext uri="{FF2B5EF4-FFF2-40B4-BE49-F238E27FC236}">
                <a16:creationId xmlns:a16="http://schemas.microsoft.com/office/drawing/2014/main" id="{6F85F82F-1745-4944-90E8-E851BBD0AE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42068D7-180A-4365-A8B4-3D8F25172FAE}"/>
              </a:ext>
            </a:extLst>
          </p:cNvPr>
          <p:cNvSpPr>
            <a:spLocks noGrp="1"/>
          </p:cNvSpPr>
          <p:nvPr>
            <p:ph type="dt" sz="half" idx="10"/>
          </p:nvPr>
        </p:nvSpPr>
        <p:spPr/>
        <p:txBody>
          <a:bodyPr/>
          <a:lstStyle/>
          <a:p>
            <a:fld id="{EE031C5F-8556-416D-8EA6-493D89B5C358}" type="datetimeFigureOut">
              <a:rPr lang="fr-CM" smtClean="0"/>
              <a:t>09/01/2024</a:t>
            </a:fld>
            <a:endParaRPr lang="fr-CM"/>
          </a:p>
        </p:txBody>
      </p:sp>
      <p:sp>
        <p:nvSpPr>
          <p:cNvPr id="6" name="Espace réservé du pied de page 5">
            <a:extLst>
              <a:ext uri="{FF2B5EF4-FFF2-40B4-BE49-F238E27FC236}">
                <a16:creationId xmlns:a16="http://schemas.microsoft.com/office/drawing/2014/main" id="{074855DE-E5B9-455C-8A00-08195E73E2C4}"/>
              </a:ext>
            </a:extLst>
          </p:cNvPr>
          <p:cNvSpPr>
            <a:spLocks noGrp="1"/>
          </p:cNvSpPr>
          <p:nvPr>
            <p:ph type="ftr" sz="quarter" idx="11"/>
          </p:nvPr>
        </p:nvSpPr>
        <p:spPr/>
        <p:txBody>
          <a:bodyPr/>
          <a:lstStyle/>
          <a:p>
            <a:endParaRPr lang="fr-CM"/>
          </a:p>
        </p:txBody>
      </p:sp>
      <p:sp>
        <p:nvSpPr>
          <p:cNvPr id="7" name="Espace réservé du numéro de diapositive 6">
            <a:extLst>
              <a:ext uri="{FF2B5EF4-FFF2-40B4-BE49-F238E27FC236}">
                <a16:creationId xmlns:a16="http://schemas.microsoft.com/office/drawing/2014/main" id="{0B534EA4-9C72-4D72-B334-70DB00EBF180}"/>
              </a:ext>
            </a:extLst>
          </p:cNvPr>
          <p:cNvSpPr>
            <a:spLocks noGrp="1"/>
          </p:cNvSpPr>
          <p:nvPr>
            <p:ph type="sldNum" sz="quarter" idx="12"/>
          </p:nvPr>
        </p:nvSpPr>
        <p:spPr/>
        <p:txBody>
          <a:bodyPr/>
          <a:lstStyle/>
          <a:p>
            <a:fld id="{40CF533F-EB0E-40A5-AE03-4E4FE9C427E3}" type="slidenum">
              <a:rPr lang="fr-CM" smtClean="0"/>
              <a:t>‹N°›</a:t>
            </a:fld>
            <a:endParaRPr lang="fr-CM"/>
          </a:p>
        </p:txBody>
      </p:sp>
    </p:spTree>
    <p:extLst>
      <p:ext uri="{BB962C8B-B14F-4D97-AF65-F5344CB8AC3E}">
        <p14:creationId xmlns:p14="http://schemas.microsoft.com/office/powerpoint/2010/main" val="1750427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27E02C-C441-411C-AEB8-C0861CFB47A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M"/>
          </a:p>
        </p:txBody>
      </p:sp>
      <p:sp>
        <p:nvSpPr>
          <p:cNvPr id="3" name="Espace réservé pour une image  2">
            <a:extLst>
              <a:ext uri="{FF2B5EF4-FFF2-40B4-BE49-F238E27FC236}">
                <a16:creationId xmlns:a16="http://schemas.microsoft.com/office/drawing/2014/main" id="{F6A1538F-75E1-4F72-A303-85A69B0EBC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M"/>
          </a:p>
        </p:txBody>
      </p:sp>
      <p:sp>
        <p:nvSpPr>
          <p:cNvPr id="4" name="Espace réservé du texte 3">
            <a:extLst>
              <a:ext uri="{FF2B5EF4-FFF2-40B4-BE49-F238E27FC236}">
                <a16:creationId xmlns:a16="http://schemas.microsoft.com/office/drawing/2014/main" id="{AC367ADF-5145-4DF7-AC17-1A0C71D057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BCD79EE-FB3B-417C-9ACC-5294ABD7C3DD}"/>
              </a:ext>
            </a:extLst>
          </p:cNvPr>
          <p:cNvSpPr>
            <a:spLocks noGrp="1"/>
          </p:cNvSpPr>
          <p:nvPr>
            <p:ph type="dt" sz="half" idx="10"/>
          </p:nvPr>
        </p:nvSpPr>
        <p:spPr/>
        <p:txBody>
          <a:bodyPr/>
          <a:lstStyle/>
          <a:p>
            <a:fld id="{EE031C5F-8556-416D-8EA6-493D89B5C358}" type="datetimeFigureOut">
              <a:rPr lang="fr-CM" smtClean="0"/>
              <a:t>09/01/2024</a:t>
            </a:fld>
            <a:endParaRPr lang="fr-CM"/>
          </a:p>
        </p:txBody>
      </p:sp>
      <p:sp>
        <p:nvSpPr>
          <p:cNvPr id="6" name="Espace réservé du pied de page 5">
            <a:extLst>
              <a:ext uri="{FF2B5EF4-FFF2-40B4-BE49-F238E27FC236}">
                <a16:creationId xmlns:a16="http://schemas.microsoft.com/office/drawing/2014/main" id="{ECBB9113-5ADD-4342-8453-D45EB071469F}"/>
              </a:ext>
            </a:extLst>
          </p:cNvPr>
          <p:cNvSpPr>
            <a:spLocks noGrp="1"/>
          </p:cNvSpPr>
          <p:nvPr>
            <p:ph type="ftr" sz="quarter" idx="11"/>
          </p:nvPr>
        </p:nvSpPr>
        <p:spPr/>
        <p:txBody>
          <a:bodyPr/>
          <a:lstStyle/>
          <a:p>
            <a:endParaRPr lang="fr-CM"/>
          </a:p>
        </p:txBody>
      </p:sp>
      <p:sp>
        <p:nvSpPr>
          <p:cNvPr id="7" name="Espace réservé du numéro de diapositive 6">
            <a:extLst>
              <a:ext uri="{FF2B5EF4-FFF2-40B4-BE49-F238E27FC236}">
                <a16:creationId xmlns:a16="http://schemas.microsoft.com/office/drawing/2014/main" id="{75A881CA-957E-4450-BF3E-BE4C8DC3E3CE}"/>
              </a:ext>
            </a:extLst>
          </p:cNvPr>
          <p:cNvSpPr>
            <a:spLocks noGrp="1"/>
          </p:cNvSpPr>
          <p:nvPr>
            <p:ph type="sldNum" sz="quarter" idx="12"/>
          </p:nvPr>
        </p:nvSpPr>
        <p:spPr/>
        <p:txBody>
          <a:bodyPr/>
          <a:lstStyle/>
          <a:p>
            <a:fld id="{40CF533F-EB0E-40A5-AE03-4E4FE9C427E3}" type="slidenum">
              <a:rPr lang="fr-CM" smtClean="0"/>
              <a:t>‹N°›</a:t>
            </a:fld>
            <a:endParaRPr lang="fr-CM"/>
          </a:p>
        </p:txBody>
      </p:sp>
    </p:spTree>
    <p:extLst>
      <p:ext uri="{BB962C8B-B14F-4D97-AF65-F5344CB8AC3E}">
        <p14:creationId xmlns:p14="http://schemas.microsoft.com/office/powerpoint/2010/main" val="2749688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50CE2AC-F8B7-4A10-99E7-63C0CCE2B3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M"/>
          </a:p>
        </p:txBody>
      </p:sp>
      <p:sp>
        <p:nvSpPr>
          <p:cNvPr id="3" name="Espace réservé du texte 2">
            <a:extLst>
              <a:ext uri="{FF2B5EF4-FFF2-40B4-BE49-F238E27FC236}">
                <a16:creationId xmlns:a16="http://schemas.microsoft.com/office/drawing/2014/main" id="{CBD03E0B-69DB-45C7-A8D2-0633D39BC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M"/>
          </a:p>
        </p:txBody>
      </p:sp>
      <p:sp>
        <p:nvSpPr>
          <p:cNvPr id="4" name="Espace réservé de la date 3">
            <a:extLst>
              <a:ext uri="{FF2B5EF4-FFF2-40B4-BE49-F238E27FC236}">
                <a16:creationId xmlns:a16="http://schemas.microsoft.com/office/drawing/2014/main" id="{F4BEE23F-4637-4210-A8B4-B57AFEC97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031C5F-8556-416D-8EA6-493D89B5C358}" type="datetimeFigureOut">
              <a:rPr lang="fr-CM" smtClean="0"/>
              <a:t>09/01/2024</a:t>
            </a:fld>
            <a:endParaRPr lang="fr-CM"/>
          </a:p>
        </p:txBody>
      </p:sp>
      <p:sp>
        <p:nvSpPr>
          <p:cNvPr id="5" name="Espace réservé du pied de page 4">
            <a:extLst>
              <a:ext uri="{FF2B5EF4-FFF2-40B4-BE49-F238E27FC236}">
                <a16:creationId xmlns:a16="http://schemas.microsoft.com/office/drawing/2014/main" id="{217CC3BD-9730-4CE4-AA80-5CB213617E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M"/>
          </a:p>
        </p:txBody>
      </p:sp>
      <p:sp>
        <p:nvSpPr>
          <p:cNvPr id="6" name="Espace réservé du numéro de diapositive 5">
            <a:extLst>
              <a:ext uri="{FF2B5EF4-FFF2-40B4-BE49-F238E27FC236}">
                <a16:creationId xmlns:a16="http://schemas.microsoft.com/office/drawing/2014/main" id="{232D3E2C-BF0F-4C6F-9FAF-E72796E525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CF533F-EB0E-40A5-AE03-4E4FE9C427E3}" type="slidenum">
              <a:rPr lang="fr-CM" smtClean="0"/>
              <a:t>‹N°›</a:t>
            </a:fld>
            <a:endParaRPr lang="fr-CM"/>
          </a:p>
        </p:txBody>
      </p:sp>
    </p:spTree>
    <p:extLst>
      <p:ext uri="{BB962C8B-B14F-4D97-AF65-F5344CB8AC3E}">
        <p14:creationId xmlns:p14="http://schemas.microsoft.com/office/powerpoint/2010/main" val="3360586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4.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sv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26.svg"/><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sv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png"/><Relationship Id="rId9" Type="http://schemas.openxmlformats.org/officeDocument/2006/relationships/image" Target="../media/image40.jpeg"/></Relationships>
</file>

<file path=ppt/slides/_rels/slide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9.png"/><Relationship Id="rId1" Type="http://schemas.openxmlformats.org/officeDocument/2006/relationships/slideLayout" Target="../slideLayouts/slideLayout14.xml"/><Relationship Id="rId5" Type="http://schemas.openxmlformats.org/officeDocument/2006/relationships/chart" Target="../charts/chart2.xml"/><Relationship Id="rId4" Type="http://schemas.openxmlformats.org/officeDocument/2006/relationships/image" Target="../media/image42.jpg"/></Relationships>
</file>

<file path=ppt/slides/_rels/slide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9.png"/><Relationship Id="rId1" Type="http://schemas.openxmlformats.org/officeDocument/2006/relationships/slideLayout" Target="../slideLayouts/slideLayout14.xml"/><Relationship Id="rId5" Type="http://schemas.openxmlformats.org/officeDocument/2006/relationships/image" Target="cid:image001.png@01DA423B.FB575800" TargetMode="Externa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4595BF-F836-4C76-9B57-47ACAA298F40}"/>
              </a:ext>
            </a:extLst>
          </p:cNvPr>
          <p:cNvSpPr/>
          <p:nvPr/>
        </p:nvSpPr>
        <p:spPr>
          <a:xfrm>
            <a:off x="5327375" y="5602979"/>
            <a:ext cx="2488164" cy="42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M"/>
          </a:p>
        </p:txBody>
      </p:sp>
      <p:sp>
        <p:nvSpPr>
          <p:cNvPr id="5" name="Rectangle 4">
            <a:extLst>
              <a:ext uri="{FF2B5EF4-FFF2-40B4-BE49-F238E27FC236}">
                <a16:creationId xmlns:a16="http://schemas.microsoft.com/office/drawing/2014/main" id="{398C2F6D-DE08-4C31-A6C0-580D990ED9EB}"/>
              </a:ext>
            </a:extLst>
          </p:cNvPr>
          <p:cNvSpPr/>
          <p:nvPr/>
        </p:nvSpPr>
        <p:spPr>
          <a:xfrm>
            <a:off x="0" y="1"/>
            <a:ext cx="12192000" cy="1613176"/>
          </a:xfrm>
          <a:prstGeom prst="rect">
            <a:avLst/>
          </a:prstGeom>
          <a:solidFill>
            <a:srgbClr val="05103A"/>
          </a:solidFill>
          <a:ln>
            <a:solidFill>
              <a:srgbClr val="102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M"/>
          </a:p>
        </p:txBody>
      </p:sp>
      <p:sp>
        <p:nvSpPr>
          <p:cNvPr id="11" name="Rectangle 10">
            <a:extLst>
              <a:ext uri="{FF2B5EF4-FFF2-40B4-BE49-F238E27FC236}">
                <a16:creationId xmlns:a16="http://schemas.microsoft.com/office/drawing/2014/main" id="{4EB054A5-D87F-4CC3-BC21-EF3FF3391780}"/>
              </a:ext>
            </a:extLst>
          </p:cNvPr>
          <p:cNvSpPr/>
          <p:nvPr/>
        </p:nvSpPr>
        <p:spPr>
          <a:xfrm>
            <a:off x="-1" y="4736386"/>
            <a:ext cx="12191999" cy="2121613"/>
          </a:xfrm>
          <a:prstGeom prst="rect">
            <a:avLst/>
          </a:prstGeom>
          <a:solidFill>
            <a:srgbClr val="0C68B1"/>
          </a:solidFill>
          <a:ln>
            <a:solidFill>
              <a:srgbClr val="0C68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M" dirty="0"/>
              <a:t>PRESENTATION DU PORT DE KRIBI</a:t>
            </a:r>
          </a:p>
        </p:txBody>
      </p:sp>
      <p:pic>
        <p:nvPicPr>
          <p:cNvPr id="13" name="Image 2">
            <a:extLst>
              <a:ext uri="{FF2B5EF4-FFF2-40B4-BE49-F238E27FC236}">
                <a16:creationId xmlns:a16="http://schemas.microsoft.com/office/drawing/2014/main" id="{ACD5E43E-C09F-4CD2-8387-BF812E1C8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7523" y="2037264"/>
            <a:ext cx="2057421" cy="2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a16="http://schemas.microsoft.com/office/drawing/2014/main" id="{A56C8A2D-B0A4-47A8-8964-B346D1408644}"/>
              </a:ext>
            </a:extLst>
          </p:cNvPr>
          <p:cNvSpPr txBox="1"/>
          <p:nvPr/>
        </p:nvSpPr>
        <p:spPr>
          <a:xfrm>
            <a:off x="9701733" y="4916834"/>
            <a:ext cx="3026422" cy="646331"/>
          </a:xfrm>
          <a:prstGeom prst="rect">
            <a:avLst/>
          </a:prstGeom>
          <a:noFill/>
        </p:spPr>
        <p:txBody>
          <a:bodyPr wrap="square" rtlCol="0">
            <a:spAutoFit/>
          </a:bodyPr>
          <a:lstStyle/>
          <a:p>
            <a:r>
              <a:rPr lang="fr-CM" b="1" dirty="0">
                <a:solidFill>
                  <a:schemeClr val="bg1"/>
                </a:solidFill>
                <a:latin typeface="Arial" panose="020B0604020202020204" pitchFamily="34" charset="0"/>
                <a:cs typeface="Arial" panose="020B0604020202020204" pitchFamily="34" charset="0"/>
              </a:rPr>
              <a:t>Kribi – 10/01/2024</a:t>
            </a:r>
          </a:p>
          <a:p>
            <a:endParaRPr lang="fr-CM" dirty="0"/>
          </a:p>
        </p:txBody>
      </p:sp>
      <p:pic>
        <p:nvPicPr>
          <p:cNvPr id="7" name="Image 6">
            <a:extLst>
              <a:ext uri="{FF2B5EF4-FFF2-40B4-BE49-F238E27FC236}">
                <a16:creationId xmlns:a16="http://schemas.microsoft.com/office/drawing/2014/main" id="{17303EAF-B70D-4E75-8489-2C6F292FA66E}"/>
              </a:ext>
            </a:extLst>
          </p:cNvPr>
          <p:cNvPicPr>
            <a:picLocks noChangeAspect="1"/>
          </p:cNvPicPr>
          <p:nvPr/>
        </p:nvPicPr>
        <p:blipFill>
          <a:blip r:embed="rId4"/>
          <a:stretch>
            <a:fillRect/>
          </a:stretch>
        </p:blipFill>
        <p:spPr>
          <a:xfrm>
            <a:off x="0" y="1940"/>
            <a:ext cx="4299444" cy="1613176"/>
          </a:xfrm>
          <a:prstGeom prst="rect">
            <a:avLst/>
          </a:prstGeom>
        </p:spPr>
      </p:pic>
      <p:pic>
        <p:nvPicPr>
          <p:cNvPr id="18" name="bg">
            <a:extLst>
              <a:ext uri="{FF2B5EF4-FFF2-40B4-BE49-F238E27FC236}">
                <a16:creationId xmlns:a16="http://schemas.microsoft.com/office/drawing/2014/main" id="{FAE37928-628E-1B40-972B-1FCDC7355668}"/>
              </a:ext>
            </a:extLst>
          </p:cNvPr>
          <p:cNvPicPr>
            <a:picLocks noChangeAspect="1" noChangeArrowheads="1"/>
          </p:cNvPicPr>
          <p:nvPr/>
        </p:nvPicPr>
        <p:blipFill rotWithShape="1">
          <a:blip r:embed="rId5"/>
          <a:srcRect l="2257" t="14896" r="-2257" b="38699"/>
          <a:stretch/>
        </p:blipFill>
        <p:spPr bwMode="auto">
          <a:xfrm>
            <a:off x="4299444" y="1"/>
            <a:ext cx="4670385" cy="162545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texte, Police, Graphique, écriture manuscrite&#10;&#10;Description générée automatiquement">
            <a:extLst>
              <a:ext uri="{FF2B5EF4-FFF2-40B4-BE49-F238E27FC236}">
                <a16:creationId xmlns:a16="http://schemas.microsoft.com/office/drawing/2014/main" id="{BC6D32EA-A835-F7F8-6256-BDA1AD7D48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47" y="1343879"/>
            <a:ext cx="8730382" cy="3909574"/>
          </a:xfrm>
          <a:prstGeom prst="rect">
            <a:avLst/>
          </a:prstGeom>
        </p:spPr>
      </p:pic>
    </p:spTree>
    <p:extLst>
      <p:ext uri="{BB962C8B-B14F-4D97-AF65-F5344CB8AC3E}">
        <p14:creationId xmlns:p14="http://schemas.microsoft.com/office/powerpoint/2010/main" val="939953079"/>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182DD0-AA32-48EC-9066-0D544531A917}"/>
              </a:ext>
            </a:extLst>
          </p:cNvPr>
          <p:cNvSpPr>
            <a:spLocks noGrp="1"/>
          </p:cNvSpPr>
          <p:nvPr>
            <p:ph type="title"/>
          </p:nvPr>
        </p:nvSpPr>
        <p:spPr>
          <a:xfrm>
            <a:off x="663702" y="28288"/>
            <a:ext cx="10515600" cy="1325563"/>
          </a:xfrm>
        </p:spPr>
        <p:txBody>
          <a:bodyPr/>
          <a:lstStyle/>
          <a:p>
            <a:r>
              <a:rPr lang="fr-FR" dirty="0"/>
              <a:t>      </a:t>
            </a:r>
            <a:r>
              <a:rPr lang="fr-FR" b="1" dirty="0">
                <a:latin typeface="Tw Cen MT" panose="020B0602020104020603" pitchFamily="34" charset="0"/>
              </a:rPr>
              <a:t>Historique du lancement du Port de Kribi</a:t>
            </a:r>
            <a:endParaRPr lang="fr-CM" b="1" dirty="0">
              <a:latin typeface="Tw Cen MT" panose="020B0602020104020603" pitchFamily="34" charset="0"/>
            </a:endParaRPr>
          </a:p>
        </p:txBody>
      </p:sp>
      <p:grpSp>
        <p:nvGrpSpPr>
          <p:cNvPr id="4" name="object 3">
            <a:extLst>
              <a:ext uri="{FF2B5EF4-FFF2-40B4-BE49-F238E27FC236}">
                <a16:creationId xmlns:a16="http://schemas.microsoft.com/office/drawing/2014/main" id="{6CFAF067-3D99-1709-7E0A-5F6BD255CD45}"/>
              </a:ext>
            </a:extLst>
          </p:cNvPr>
          <p:cNvGrpSpPr/>
          <p:nvPr/>
        </p:nvGrpSpPr>
        <p:grpSpPr>
          <a:xfrm>
            <a:off x="2008632" y="2249932"/>
            <a:ext cx="7825740" cy="3753485"/>
            <a:chOff x="2008632" y="2249932"/>
            <a:chExt cx="7825740" cy="3753485"/>
          </a:xfrm>
        </p:grpSpPr>
        <p:sp>
          <p:nvSpPr>
            <p:cNvPr id="5" name="object 4">
              <a:extLst>
                <a:ext uri="{FF2B5EF4-FFF2-40B4-BE49-F238E27FC236}">
                  <a16:creationId xmlns:a16="http://schemas.microsoft.com/office/drawing/2014/main" id="{DC9B1F2F-DCEE-C293-2974-353B4038E7D9}"/>
                </a:ext>
              </a:extLst>
            </p:cNvPr>
            <p:cNvSpPr/>
            <p:nvPr/>
          </p:nvSpPr>
          <p:spPr>
            <a:xfrm>
              <a:off x="7458443" y="2418587"/>
              <a:ext cx="10795" cy="782320"/>
            </a:xfrm>
            <a:custGeom>
              <a:avLst/>
              <a:gdLst/>
              <a:ahLst/>
              <a:cxnLst/>
              <a:rect l="l" t="t" r="r" b="b"/>
              <a:pathLst>
                <a:path w="10795" h="782319">
                  <a:moveTo>
                    <a:pt x="10668" y="734568"/>
                  </a:moveTo>
                  <a:lnTo>
                    <a:pt x="0" y="734568"/>
                  </a:lnTo>
                  <a:lnTo>
                    <a:pt x="0" y="781812"/>
                  </a:lnTo>
                  <a:lnTo>
                    <a:pt x="10668" y="781812"/>
                  </a:lnTo>
                  <a:lnTo>
                    <a:pt x="10668" y="734568"/>
                  </a:lnTo>
                  <a:close/>
                </a:path>
                <a:path w="10795" h="782319">
                  <a:moveTo>
                    <a:pt x="10668" y="612648"/>
                  </a:moveTo>
                  <a:lnTo>
                    <a:pt x="0" y="612648"/>
                  </a:lnTo>
                  <a:lnTo>
                    <a:pt x="0" y="701040"/>
                  </a:lnTo>
                  <a:lnTo>
                    <a:pt x="10668" y="701040"/>
                  </a:lnTo>
                  <a:lnTo>
                    <a:pt x="10668" y="612648"/>
                  </a:lnTo>
                  <a:close/>
                </a:path>
                <a:path w="10795" h="782319">
                  <a:moveTo>
                    <a:pt x="10668" y="489204"/>
                  </a:moveTo>
                  <a:lnTo>
                    <a:pt x="0" y="489204"/>
                  </a:lnTo>
                  <a:lnTo>
                    <a:pt x="0" y="579120"/>
                  </a:lnTo>
                  <a:lnTo>
                    <a:pt x="10668" y="579120"/>
                  </a:lnTo>
                  <a:lnTo>
                    <a:pt x="10668" y="489204"/>
                  </a:lnTo>
                  <a:close/>
                </a:path>
                <a:path w="10795" h="782319">
                  <a:moveTo>
                    <a:pt x="10668" y="367284"/>
                  </a:moveTo>
                  <a:lnTo>
                    <a:pt x="0" y="367284"/>
                  </a:lnTo>
                  <a:lnTo>
                    <a:pt x="0" y="457200"/>
                  </a:lnTo>
                  <a:lnTo>
                    <a:pt x="10668" y="457200"/>
                  </a:lnTo>
                  <a:lnTo>
                    <a:pt x="10668" y="367284"/>
                  </a:lnTo>
                  <a:close/>
                </a:path>
                <a:path w="10795" h="782319">
                  <a:moveTo>
                    <a:pt x="10668" y="245364"/>
                  </a:moveTo>
                  <a:lnTo>
                    <a:pt x="0" y="245364"/>
                  </a:lnTo>
                  <a:lnTo>
                    <a:pt x="0" y="333756"/>
                  </a:lnTo>
                  <a:lnTo>
                    <a:pt x="10668" y="333756"/>
                  </a:lnTo>
                  <a:lnTo>
                    <a:pt x="10668" y="245364"/>
                  </a:lnTo>
                  <a:close/>
                </a:path>
                <a:path w="10795" h="782319">
                  <a:moveTo>
                    <a:pt x="10668" y="121920"/>
                  </a:moveTo>
                  <a:lnTo>
                    <a:pt x="0" y="121920"/>
                  </a:lnTo>
                  <a:lnTo>
                    <a:pt x="0" y="211836"/>
                  </a:lnTo>
                  <a:lnTo>
                    <a:pt x="10668" y="211836"/>
                  </a:lnTo>
                  <a:lnTo>
                    <a:pt x="10668" y="121920"/>
                  </a:lnTo>
                  <a:close/>
                </a:path>
                <a:path w="10795" h="782319">
                  <a:moveTo>
                    <a:pt x="10668" y="0"/>
                  </a:moveTo>
                  <a:lnTo>
                    <a:pt x="0" y="0"/>
                  </a:lnTo>
                  <a:lnTo>
                    <a:pt x="0" y="88392"/>
                  </a:lnTo>
                  <a:lnTo>
                    <a:pt x="10668" y="88392"/>
                  </a:lnTo>
                  <a:lnTo>
                    <a:pt x="10668" y="0"/>
                  </a:lnTo>
                  <a:close/>
                </a:path>
              </a:pathLst>
            </a:custGeom>
            <a:solidFill>
              <a:srgbClr val="4472C3"/>
            </a:solidFill>
          </p:spPr>
          <p:txBody>
            <a:bodyPr wrap="square" lIns="0" tIns="0" rIns="0" bIns="0" rtlCol="0"/>
            <a:lstStyle/>
            <a:p>
              <a:endParaRPr/>
            </a:p>
          </p:txBody>
        </p:sp>
        <p:sp>
          <p:nvSpPr>
            <p:cNvPr id="6" name="object 5">
              <a:extLst>
                <a:ext uri="{FF2B5EF4-FFF2-40B4-BE49-F238E27FC236}">
                  <a16:creationId xmlns:a16="http://schemas.microsoft.com/office/drawing/2014/main" id="{31759DCB-73FC-28E6-6B04-55E7FAF20D49}"/>
                </a:ext>
              </a:extLst>
            </p:cNvPr>
            <p:cNvSpPr/>
            <p:nvPr/>
          </p:nvSpPr>
          <p:spPr>
            <a:xfrm>
              <a:off x="9043415" y="2395727"/>
              <a:ext cx="0" cy="340360"/>
            </a:xfrm>
            <a:custGeom>
              <a:avLst/>
              <a:gdLst/>
              <a:ahLst/>
              <a:cxnLst/>
              <a:rect l="l" t="t" r="r" b="b"/>
              <a:pathLst>
                <a:path h="340360">
                  <a:moveTo>
                    <a:pt x="0" y="0"/>
                  </a:moveTo>
                  <a:lnTo>
                    <a:pt x="0" y="339852"/>
                  </a:lnTo>
                </a:path>
              </a:pathLst>
            </a:custGeom>
            <a:ln w="6096">
              <a:solidFill>
                <a:srgbClr val="4472C3"/>
              </a:solidFill>
            </a:ln>
          </p:spPr>
          <p:txBody>
            <a:bodyPr wrap="square" lIns="0" tIns="0" rIns="0" bIns="0" rtlCol="0"/>
            <a:lstStyle/>
            <a:p>
              <a:endParaRPr/>
            </a:p>
          </p:txBody>
        </p:sp>
        <p:sp>
          <p:nvSpPr>
            <p:cNvPr id="7" name="object 6">
              <a:extLst>
                <a:ext uri="{FF2B5EF4-FFF2-40B4-BE49-F238E27FC236}">
                  <a16:creationId xmlns:a16="http://schemas.microsoft.com/office/drawing/2014/main" id="{59E13539-88EF-31CD-925A-037CE1185FFA}"/>
                </a:ext>
              </a:extLst>
            </p:cNvPr>
            <p:cNvSpPr/>
            <p:nvPr/>
          </p:nvSpPr>
          <p:spPr>
            <a:xfrm>
              <a:off x="4865369" y="2391155"/>
              <a:ext cx="0" cy="2601595"/>
            </a:xfrm>
            <a:custGeom>
              <a:avLst/>
              <a:gdLst/>
              <a:ahLst/>
              <a:cxnLst/>
              <a:rect l="l" t="t" r="r" b="b"/>
              <a:pathLst>
                <a:path h="2601595">
                  <a:moveTo>
                    <a:pt x="0" y="0"/>
                  </a:moveTo>
                  <a:lnTo>
                    <a:pt x="0" y="2601468"/>
                  </a:lnTo>
                </a:path>
              </a:pathLst>
            </a:custGeom>
            <a:ln w="10668">
              <a:solidFill>
                <a:srgbClr val="4472C3"/>
              </a:solidFill>
              <a:prstDash val="sysDash"/>
            </a:ln>
          </p:spPr>
          <p:txBody>
            <a:bodyPr wrap="square" lIns="0" tIns="0" rIns="0" bIns="0" rtlCol="0"/>
            <a:lstStyle/>
            <a:p>
              <a:endParaRPr/>
            </a:p>
          </p:txBody>
        </p:sp>
        <p:sp>
          <p:nvSpPr>
            <p:cNvPr id="8" name="object 7">
              <a:extLst>
                <a:ext uri="{FF2B5EF4-FFF2-40B4-BE49-F238E27FC236}">
                  <a16:creationId xmlns:a16="http://schemas.microsoft.com/office/drawing/2014/main" id="{3A5E184F-CECB-A884-40C5-05E503464340}"/>
                </a:ext>
              </a:extLst>
            </p:cNvPr>
            <p:cNvSpPr/>
            <p:nvPr/>
          </p:nvSpPr>
          <p:spPr>
            <a:xfrm>
              <a:off x="2231898" y="2612135"/>
              <a:ext cx="0" cy="3385185"/>
            </a:xfrm>
            <a:custGeom>
              <a:avLst/>
              <a:gdLst/>
              <a:ahLst/>
              <a:cxnLst/>
              <a:rect l="l" t="t" r="r" b="b"/>
              <a:pathLst>
                <a:path h="3385185">
                  <a:moveTo>
                    <a:pt x="0" y="0"/>
                  </a:moveTo>
                  <a:lnTo>
                    <a:pt x="0" y="3384803"/>
                  </a:lnTo>
                </a:path>
              </a:pathLst>
            </a:custGeom>
            <a:ln w="12192">
              <a:solidFill>
                <a:srgbClr val="4472C3"/>
              </a:solidFill>
              <a:prstDash val="sysDash"/>
            </a:ln>
          </p:spPr>
          <p:txBody>
            <a:bodyPr wrap="square" lIns="0" tIns="0" rIns="0" bIns="0" rtlCol="0"/>
            <a:lstStyle/>
            <a:p>
              <a:endParaRPr/>
            </a:p>
          </p:txBody>
        </p:sp>
        <p:sp>
          <p:nvSpPr>
            <p:cNvPr id="9" name="object 8">
              <a:extLst>
                <a:ext uri="{FF2B5EF4-FFF2-40B4-BE49-F238E27FC236}">
                  <a16:creationId xmlns:a16="http://schemas.microsoft.com/office/drawing/2014/main" id="{0CD4A9FA-2377-6DB9-B159-15FE92BBC882}"/>
                </a:ext>
              </a:extLst>
            </p:cNvPr>
            <p:cNvSpPr/>
            <p:nvPr/>
          </p:nvSpPr>
          <p:spPr>
            <a:xfrm>
              <a:off x="2008632" y="2321051"/>
              <a:ext cx="7825740" cy="266700"/>
            </a:xfrm>
            <a:custGeom>
              <a:avLst/>
              <a:gdLst/>
              <a:ahLst/>
              <a:cxnLst/>
              <a:rect l="l" t="t" r="r" b="b"/>
              <a:pathLst>
                <a:path w="7825740" h="266700">
                  <a:moveTo>
                    <a:pt x="7557516" y="266699"/>
                  </a:moveTo>
                  <a:lnTo>
                    <a:pt x="7557516" y="0"/>
                  </a:lnTo>
                  <a:lnTo>
                    <a:pt x="7734300" y="88391"/>
                  </a:lnTo>
                  <a:lnTo>
                    <a:pt x="7603236" y="88391"/>
                  </a:lnTo>
                  <a:lnTo>
                    <a:pt x="7603236" y="178307"/>
                  </a:lnTo>
                  <a:lnTo>
                    <a:pt x="7736332" y="178307"/>
                  </a:lnTo>
                  <a:lnTo>
                    <a:pt x="7557516" y="266699"/>
                  </a:lnTo>
                  <a:close/>
                </a:path>
                <a:path w="7825740" h="266700">
                  <a:moveTo>
                    <a:pt x="7557516" y="178307"/>
                  </a:moveTo>
                  <a:lnTo>
                    <a:pt x="0" y="178307"/>
                  </a:lnTo>
                  <a:lnTo>
                    <a:pt x="0" y="88391"/>
                  </a:lnTo>
                  <a:lnTo>
                    <a:pt x="7557516" y="88391"/>
                  </a:lnTo>
                  <a:lnTo>
                    <a:pt x="7557516" y="178307"/>
                  </a:lnTo>
                  <a:close/>
                </a:path>
                <a:path w="7825740" h="266700">
                  <a:moveTo>
                    <a:pt x="7736332" y="178307"/>
                  </a:moveTo>
                  <a:lnTo>
                    <a:pt x="7603236" y="178307"/>
                  </a:lnTo>
                  <a:lnTo>
                    <a:pt x="7603236" y="88391"/>
                  </a:lnTo>
                  <a:lnTo>
                    <a:pt x="7734300" y="88391"/>
                  </a:lnTo>
                  <a:lnTo>
                    <a:pt x="7825740" y="134111"/>
                  </a:lnTo>
                  <a:lnTo>
                    <a:pt x="7736332" y="178307"/>
                  </a:lnTo>
                  <a:close/>
                </a:path>
              </a:pathLst>
            </a:custGeom>
            <a:solidFill>
              <a:srgbClr val="4472C3"/>
            </a:solidFill>
          </p:spPr>
          <p:txBody>
            <a:bodyPr wrap="square" lIns="0" tIns="0" rIns="0" bIns="0" rtlCol="0"/>
            <a:lstStyle/>
            <a:p>
              <a:endParaRPr/>
            </a:p>
          </p:txBody>
        </p:sp>
        <p:sp>
          <p:nvSpPr>
            <p:cNvPr id="10" name="object 9">
              <a:extLst>
                <a:ext uri="{FF2B5EF4-FFF2-40B4-BE49-F238E27FC236}">
                  <a16:creationId xmlns:a16="http://schemas.microsoft.com/office/drawing/2014/main" id="{55288022-49D4-9F7F-0257-F8FC893B9B27}"/>
                </a:ext>
              </a:extLst>
            </p:cNvPr>
            <p:cNvSpPr/>
            <p:nvPr/>
          </p:nvSpPr>
          <p:spPr>
            <a:xfrm>
              <a:off x="7319771" y="2275332"/>
              <a:ext cx="274320" cy="337185"/>
            </a:xfrm>
            <a:custGeom>
              <a:avLst/>
              <a:gdLst/>
              <a:ahLst/>
              <a:cxnLst/>
              <a:rect l="l" t="t" r="r" b="b"/>
              <a:pathLst>
                <a:path w="274320" h="337185">
                  <a:moveTo>
                    <a:pt x="137160" y="336803"/>
                  </a:moveTo>
                  <a:lnTo>
                    <a:pt x="93634" y="328135"/>
                  </a:lnTo>
                  <a:lnTo>
                    <a:pt x="55961" y="304031"/>
                  </a:lnTo>
                  <a:lnTo>
                    <a:pt x="26334" y="267346"/>
                  </a:lnTo>
                  <a:lnTo>
                    <a:pt x="6949" y="220931"/>
                  </a:lnTo>
                  <a:lnTo>
                    <a:pt x="0" y="167639"/>
                  </a:lnTo>
                  <a:lnTo>
                    <a:pt x="6949" y="114507"/>
                  </a:lnTo>
                  <a:lnTo>
                    <a:pt x="26334" y="68470"/>
                  </a:lnTo>
                  <a:lnTo>
                    <a:pt x="55961" y="32235"/>
                  </a:lnTo>
                  <a:lnTo>
                    <a:pt x="93634" y="8510"/>
                  </a:lnTo>
                  <a:lnTo>
                    <a:pt x="137160" y="0"/>
                  </a:lnTo>
                  <a:lnTo>
                    <a:pt x="180685" y="8510"/>
                  </a:lnTo>
                  <a:lnTo>
                    <a:pt x="218358" y="32235"/>
                  </a:lnTo>
                  <a:lnTo>
                    <a:pt x="247985" y="68470"/>
                  </a:lnTo>
                  <a:lnTo>
                    <a:pt x="267370" y="114507"/>
                  </a:lnTo>
                  <a:lnTo>
                    <a:pt x="274319" y="167639"/>
                  </a:lnTo>
                  <a:lnTo>
                    <a:pt x="267370" y="220931"/>
                  </a:lnTo>
                  <a:lnTo>
                    <a:pt x="247985" y="267346"/>
                  </a:lnTo>
                  <a:lnTo>
                    <a:pt x="218358" y="304031"/>
                  </a:lnTo>
                  <a:lnTo>
                    <a:pt x="180685" y="328135"/>
                  </a:lnTo>
                  <a:lnTo>
                    <a:pt x="137160" y="336803"/>
                  </a:lnTo>
                  <a:close/>
                </a:path>
              </a:pathLst>
            </a:custGeom>
            <a:solidFill>
              <a:srgbClr val="1F3864"/>
            </a:solidFill>
          </p:spPr>
          <p:txBody>
            <a:bodyPr wrap="square" lIns="0" tIns="0" rIns="0" bIns="0" rtlCol="0"/>
            <a:lstStyle/>
            <a:p>
              <a:endParaRPr/>
            </a:p>
          </p:txBody>
        </p:sp>
        <p:sp>
          <p:nvSpPr>
            <p:cNvPr id="11" name="object 10">
              <a:extLst>
                <a:ext uri="{FF2B5EF4-FFF2-40B4-BE49-F238E27FC236}">
                  <a16:creationId xmlns:a16="http://schemas.microsoft.com/office/drawing/2014/main" id="{9822D714-93AC-0F2C-0D0E-BC4191B84021}"/>
                </a:ext>
              </a:extLst>
            </p:cNvPr>
            <p:cNvSpPr/>
            <p:nvPr/>
          </p:nvSpPr>
          <p:spPr>
            <a:xfrm>
              <a:off x="7319771" y="2275332"/>
              <a:ext cx="274320" cy="337185"/>
            </a:xfrm>
            <a:custGeom>
              <a:avLst/>
              <a:gdLst/>
              <a:ahLst/>
              <a:cxnLst/>
              <a:rect l="l" t="t" r="r" b="b"/>
              <a:pathLst>
                <a:path w="274320" h="337185">
                  <a:moveTo>
                    <a:pt x="0" y="167639"/>
                  </a:moveTo>
                  <a:lnTo>
                    <a:pt x="6949" y="114507"/>
                  </a:lnTo>
                  <a:lnTo>
                    <a:pt x="26334" y="68470"/>
                  </a:lnTo>
                  <a:lnTo>
                    <a:pt x="55961" y="32235"/>
                  </a:lnTo>
                  <a:lnTo>
                    <a:pt x="93634" y="8510"/>
                  </a:lnTo>
                  <a:lnTo>
                    <a:pt x="137160" y="0"/>
                  </a:lnTo>
                  <a:lnTo>
                    <a:pt x="180685" y="8510"/>
                  </a:lnTo>
                  <a:lnTo>
                    <a:pt x="218358" y="32235"/>
                  </a:lnTo>
                  <a:lnTo>
                    <a:pt x="247985" y="68470"/>
                  </a:lnTo>
                  <a:lnTo>
                    <a:pt x="267370" y="114507"/>
                  </a:lnTo>
                  <a:lnTo>
                    <a:pt x="274319" y="167639"/>
                  </a:lnTo>
                  <a:lnTo>
                    <a:pt x="267370" y="220931"/>
                  </a:lnTo>
                  <a:lnTo>
                    <a:pt x="247985" y="267346"/>
                  </a:lnTo>
                  <a:lnTo>
                    <a:pt x="218358" y="304031"/>
                  </a:lnTo>
                  <a:lnTo>
                    <a:pt x="180685" y="328135"/>
                  </a:lnTo>
                  <a:lnTo>
                    <a:pt x="137160" y="336803"/>
                  </a:lnTo>
                  <a:lnTo>
                    <a:pt x="93634" y="328135"/>
                  </a:lnTo>
                  <a:lnTo>
                    <a:pt x="55961" y="304031"/>
                  </a:lnTo>
                  <a:lnTo>
                    <a:pt x="26334" y="267346"/>
                  </a:lnTo>
                  <a:lnTo>
                    <a:pt x="6949" y="220931"/>
                  </a:lnTo>
                  <a:lnTo>
                    <a:pt x="0" y="167639"/>
                  </a:lnTo>
                </a:path>
              </a:pathLst>
            </a:custGeom>
            <a:ln w="50292">
              <a:solidFill>
                <a:srgbClr val="FFFFFF"/>
              </a:solidFill>
            </a:ln>
          </p:spPr>
          <p:txBody>
            <a:bodyPr wrap="square" lIns="0" tIns="0" rIns="0" bIns="0" rtlCol="0"/>
            <a:lstStyle/>
            <a:p>
              <a:endParaRPr/>
            </a:p>
          </p:txBody>
        </p:sp>
        <p:sp>
          <p:nvSpPr>
            <p:cNvPr id="12" name="object 11">
              <a:extLst>
                <a:ext uri="{FF2B5EF4-FFF2-40B4-BE49-F238E27FC236}">
                  <a16:creationId xmlns:a16="http://schemas.microsoft.com/office/drawing/2014/main" id="{00AE7319-18EE-28D4-6B94-422CE4706926}"/>
                </a:ext>
              </a:extLst>
            </p:cNvPr>
            <p:cNvSpPr/>
            <p:nvPr/>
          </p:nvSpPr>
          <p:spPr>
            <a:xfrm>
              <a:off x="3706367" y="4276343"/>
              <a:ext cx="2407920" cy="730250"/>
            </a:xfrm>
            <a:custGeom>
              <a:avLst/>
              <a:gdLst/>
              <a:ahLst/>
              <a:cxnLst/>
              <a:rect l="l" t="t" r="r" b="b"/>
              <a:pathLst>
                <a:path w="2407920" h="730250">
                  <a:moveTo>
                    <a:pt x="2407919" y="729995"/>
                  </a:moveTo>
                  <a:lnTo>
                    <a:pt x="0" y="729995"/>
                  </a:lnTo>
                  <a:lnTo>
                    <a:pt x="0" y="0"/>
                  </a:lnTo>
                  <a:lnTo>
                    <a:pt x="2407919" y="0"/>
                  </a:lnTo>
                  <a:lnTo>
                    <a:pt x="2407919" y="729995"/>
                  </a:lnTo>
                  <a:close/>
                </a:path>
              </a:pathLst>
            </a:custGeom>
            <a:solidFill>
              <a:srgbClr val="DAE2F2"/>
            </a:solidFill>
          </p:spPr>
          <p:txBody>
            <a:bodyPr wrap="square" lIns="0" tIns="0" rIns="0" bIns="0" rtlCol="0"/>
            <a:lstStyle/>
            <a:p>
              <a:endParaRPr/>
            </a:p>
          </p:txBody>
        </p:sp>
        <p:sp>
          <p:nvSpPr>
            <p:cNvPr id="13" name="object 12">
              <a:extLst>
                <a:ext uri="{FF2B5EF4-FFF2-40B4-BE49-F238E27FC236}">
                  <a16:creationId xmlns:a16="http://schemas.microsoft.com/office/drawing/2014/main" id="{A854498C-5225-D59A-2434-3EC8FEA6B3EB}"/>
                </a:ext>
              </a:extLst>
            </p:cNvPr>
            <p:cNvSpPr/>
            <p:nvPr/>
          </p:nvSpPr>
          <p:spPr>
            <a:xfrm>
              <a:off x="3706367" y="4276343"/>
              <a:ext cx="2407920" cy="730250"/>
            </a:xfrm>
            <a:custGeom>
              <a:avLst/>
              <a:gdLst/>
              <a:ahLst/>
              <a:cxnLst/>
              <a:rect l="l" t="t" r="r" b="b"/>
              <a:pathLst>
                <a:path w="2407920" h="730250">
                  <a:moveTo>
                    <a:pt x="0" y="0"/>
                  </a:moveTo>
                  <a:lnTo>
                    <a:pt x="2407919" y="0"/>
                  </a:lnTo>
                  <a:lnTo>
                    <a:pt x="2407919" y="729995"/>
                  </a:lnTo>
                  <a:lnTo>
                    <a:pt x="0" y="729995"/>
                  </a:lnTo>
                  <a:lnTo>
                    <a:pt x="0" y="0"/>
                  </a:lnTo>
                  <a:close/>
                </a:path>
              </a:pathLst>
            </a:custGeom>
            <a:ln w="7620">
              <a:solidFill>
                <a:srgbClr val="DAE2F2"/>
              </a:solidFill>
            </a:ln>
          </p:spPr>
          <p:txBody>
            <a:bodyPr wrap="square" lIns="0" tIns="0" rIns="0" bIns="0" rtlCol="0"/>
            <a:lstStyle/>
            <a:p>
              <a:endParaRPr/>
            </a:p>
          </p:txBody>
        </p:sp>
      </p:grpSp>
      <p:sp>
        <p:nvSpPr>
          <p:cNvPr id="14" name="object 13">
            <a:extLst>
              <a:ext uri="{FF2B5EF4-FFF2-40B4-BE49-F238E27FC236}">
                <a16:creationId xmlns:a16="http://schemas.microsoft.com/office/drawing/2014/main" id="{105ACADF-42C5-A414-9305-EA36C5486F33}"/>
              </a:ext>
            </a:extLst>
          </p:cNvPr>
          <p:cNvSpPr txBox="1"/>
          <p:nvPr/>
        </p:nvSpPr>
        <p:spPr>
          <a:xfrm>
            <a:off x="5287518" y="3653790"/>
            <a:ext cx="2263140" cy="574675"/>
          </a:xfrm>
          <a:prstGeom prst="rect">
            <a:avLst/>
          </a:prstGeom>
          <a:solidFill>
            <a:srgbClr val="DAE2F2"/>
          </a:solidFill>
        </p:spPr>
        <p:txBody>
          <a:bodyPr vert="horz" wrap="square" lIns="0" tIns="38735" rIns="0" bIns="0" rtlCol="0">
            <a:spAutoFit/>
          </a:bodyPr>
          <a:lstStyle/>
          <a:p>
            <a:pPr marL="173990" marR="168910" algn="ctr">
              <a:lnSpc>
                <a:spcPct val="100499"/>
              </a:lnSpc>
              <a:spcBef>
                <a:spcPts val="305"/>
              </a:spcBef>
            </a:pPr>
            <a:r>
              <a:rPr sz="1050" b="1" dirty="0">
                <a:solidFill>
                  <a:srgbClr val="1F3864"/>
                </a:solidFill>
                <a:latin typeface="Trebuchet MS"/>
                <a:cs typeface="Trebuchet MS"/>
              </a:rPr>
              <a:t>Réception </a:t>
            </a:r>
            <a:r>
              <a:rPr sz="1050" b="1" spc="-10" dirty="0">
                <a:solidFill>
                  <a:srgbClr val="1F3864"/>
                </a:solidFill>
                <a:latin typeface="Trebuchet MS"/>
                <a:cs typeface="Trebuchet MS"/>
              </a:rPr>
              <a:t>des </a:t>
            </a:r>
            <a:r>
              <a:rPr sz="1050" b="1" spc="-5" dirty="0">
                <a:solidFill>
                  <a:srgbClr val="1F3864"/>
                </a:solidFill>
                <a:latin typeface="Trebuchet MS"/>
                <a:cs typeface="Trebuchet MS"/>
              </a:rPr>
              <a:t>travaux </a:t>
            </a:r>
            <a:r>
              <a:rPr sz="1050" b="1" dirty="0">
                <a:solidFill>
                  <a:srgbClr val="1F3864"/>
                </a:solidFill>
                <a:latin typeface="Trebuchet MS"/>
                <a:cs typeface="Trebuchet MS"/>
              </a:rPr>
              <a:t> Sélection </a:t>
            </a:r>
            <a:r>
              <a:rPr sz="1050" b="1" spc="-10" dirty="0">
                <a:solidFill>
                  <a:srgbClr val="1F3864"/>
                </a:solidFill>
                <a:latin typeface="Trebuchet MS"/>
                <a:cs typeface="Trebuchet MS"/>
              </a:rPr>
              <a:t>des concessionnaires </a:t>
            </a:r>
            <a:r>
              <a:rPr sz="1050" b="1" spc="-305" dirty="0">
                <a:solidFill>
                  <a:srgbClr val="1F3864"/>
                </a:solidFill>
                <a:latin typeface="Trebuchet MS"/>
                <a:cs typeface="Trebuchet MS"/>
              </a:rPr>
              <a:t> </a:t>
            </a:r>
            <a:r>
              <a:rPr sz="1050" b="1" spc="25" dirty="0">
                <a:solidFill>
                  <a:srgbClr val="1F3864"/>
                </a:solidFill>
                <a:latin typeface="Trebuchet MS"/>
                <a:cs typeface="Trebuchet MS"/>
              </a:rPr>
              <a:t>(</a:t>
            </a:r>
            <a:r>
              <a:rPr sz="1050" b="1" spc="-25" dirty="0">
                <a:solidFill>
                  <a:srgbClr val="1F3864"/>
                </a:solidFill>
                <a:latin typeface="Trebuchet MS"/>
                <a:cs typeface="Trebuchet MS"/>
              </a:rPr>
              <a:t>T</a:t>
            </a:r>
            <a:r>
              <a:rPr sz="1050" b="1" spc="110" dirty="0">
                <a:solidFill>
                  <a:srgbClr val="1F3864"/>
                </a:solidFill>
                <a:latin typeface="Trebuchet MS"/>
                <a:cs typeface="Trebuchet MS"/>
              </a:rPr>
              <a:t>A</a:t>
            </a:r>
            <a:r>
              <a:rPr sz="1050" b="1" spc="190" dirty="0">
                <a:solidFill>
                  <a:srgbClr val="1F3864"/>
                </a:solidFill>
                <a:latin typeface="Trebuchet MS"/>
                <a:cs typeface="Trebuchet MS"/>
              </a:rPr>
              <a:t>C</a:t>
            </a:r>
            <a:r>
              <a:rPr sz="1050" b="1" spc="-60" dirty="0">
                <a:solidFill>
                  <a:srgbClr val="1F3864"/>
                </a:solidFill>
                <a:latin typeface="Trebuchet MS"/>
                <a:cs typeface="Trebuchet MS"/>
              </a:rPr>
              <a:t>,</a:t>
            </a:r>
            <a:r>
              <a:rPr sz="1050" b="1" spc="105" dirty="0">
                <a:solidFill>
                  <a:srgbClr val="1F3864"/>
                </a:solidFill>
                <a:latin typeface="Trebuchet MS"/>
                <a:cs typeface="Trebuchet MS"/>
              </a:rPr>
              <a:t>T</a:t>
            </a:r>
            <a:r>
              <a:rPr sz="1050" b="1" spc="-125" dirty="0">
                <a:solidFill>
                  <a:srgbClr val="1F3864"/>
                </a:solidFill>
                <a:latin typeface="Trebuchet MS"/>
                <a:cs typeface="Trebuchet MS"/>
              </a:rPr>
              <a:t>P</a:t>
            </a:r>
            <a:r>
              <a:rPr sz="1050" b="1" spc="-100" dirty="0">
                <a:solidFill>
                  <a:srgbClr val="1F3864"/>
                </a:solidFill>
                <a:latin typeface="Trebuchet MS"/>
                <a:cs typeface="Trebuchet MS"/>
              </a:rPr>
              <a:t>,</a:t>
            </a:r>
            <a:r>
              <a:rPr sz="1050" b="1" spc="-140" dirty="0">
                <a:solidFill>
                  <a:srgbClr val="1F3864"/>
                </a:solidFill>
                <a:latin typeface="Trebuchet MS"/>
                <a:cs typeface="Trebuchet MS"/>
              </a:rPr>
              <a:t> </a:t>
            </a:r>
            <a:r>
              <a:rPr sz="1050" b="1" spc="80" dirty="0">
                <a:solidFill>
                  <a:srgbClr val="1F3864"/>
                </a:solidFill>
                <a:latin typeface="Trebuchet MS"/>
                <a:cs typeface="Trebuchet MS"/>
              </a:rPr>
              <a:t>R</a:t>
            </a:r>
            <a:r>
              <a:rPr sz="1050" b="1" spc="-30" dirty="0">
                <a:solidFill>
                  <a:srgbClr val="1F3864"/>
                </a:solidFill>
                <a:latin typeface="Trebuchet MS"/>
                <a:cs typeface="Trebuchet MS"/>
              </a:rPr>
              <a:t>e</a:t>
            </a:r>
            <a:r>
              <a:rPr sz="1050" b="1" spc="105" dirty="0">
                <a:solidFill>
                  <a:srgbClr val="1F3864"/>
                </a:solidFill>
                <a:latin typeface="Trebuchet MS"/>
                <a:cs typeface="Trebuchet MS"/>
              </a:rPr>
              <a:t>m</a:t>
            </a:r>
            <a:r>
              <a:rPr sz="1050" b="1" spc="25" dirty="0">
                <a:solidFill>
                  <a:srgbClr val="1F3864"/>
                </a:solidFill>
                <a:latin typeface="Trebuchet MS"/>
                <a:cs typeface="Trebuchet MS"/>
              </a:rPr>
              <a:t>o</a:t>
            </a:r>
            <a:r>
              <a:rPr sz="1050" b="1" dirty="0">
                <a:solidFill>
                  <a:srgbClr val="1F3864"/>
                </a:solidFill>
                <a:latin typeface="Trebuchet MS"/>
                <a:cs typeface="Trebuchet MS"/>
              </a:rPr>
              <a:t>r</a:t>
            </a:r>
            <a:r>
              <a:rPr sz="1050" b="1" spc="-5" dirty="0">
                <a:solidFill>
                  <a:srgbClr val="1F3864"/>
                </a:solidFill>
                <a:latin typeface="Trebuchet MS"/>
                <a:cs typeface="Trebuchet MS"/>
              </a:rPr>
              <a:t>q</a:t>
            </a:r>
            <a:r>
              <a:rPr sz="1050" b="1" spc="-10" dirty="0">
                <a:solidFill>
                  <a:srgbClr val="1F3864"/>
                </a:solidFill>
                <a:latin typeface="Trebuchet MS"/>
                <a:cs typeface="Trebuchet MS"/>
              </a:rPr>
              <a:t>u</a:t>
            </a:r>
            <a:r>
              <a:rPr sz="1050" b="1" spc="-15" dirty="0">
                <a:solidFill>
                  <a:srgbClr val="1F3864"/>
                </a:solidFill>
                <a:latin typeface="Trebuchet MS"/>
                <a:cs typeface="Trebuchet MS"/>
              </a:rPr>
              <a:t>a</a:t>
            </a:r>
            <a:r>
              <a:rPr sz="1050" b="1" spc="40" dirty="0">
                <a:solidFill>
                  <a:srgbClr val="1F3864"/>
                </a:solidFill>
                <a:latin typeface="Trebuchet MS"/>
                <a:cs typeface="Trebuchet MS"/>
              </a:rPr>
              <a:t>g</a:t>
            </a:r>
            <a:r>
              <a:rPr sz="1050" b="1" spc="-30" dirty="0">
                <a:solidFill>
                  <a:srgbClr val="1F3864"/>
                </a:solidFill>
                <a:latin typeface="Trebuchet MS"/>
                <a:cs typeface="Trebuchet MS"/>
              </a:rPr>
              <a:t>e</a:t>
            </a:r>
            <a:r>
              <a:rPr sz="1050" b="1" spc="20" dirty="0">
                <a:solidFill>
                  <a:srgbClr val="1F3864"/>
                </a:solidFill>
                <a:latin typeface="Trebuchet MS"/>
                <a:cs typeface="Trebuchet MS"/>
              </a:rPr>
              <a:t>)</a:t>
            </a:r>
            <a:endParaRPr sz="1050">
              <a:latin typeface="Trebuchet MS"/>
              <a:cs typeface="Trebuchet MS"/>
            </a:endParaRPr>
          </a:p>
        </p:txBody>
      </p:sp>
      <p:sp>
        <p:nvSpPr>
          <p:cNvPr id="15" name="object 14">
            <a:extLst>
              <a:ext uri="{FF2B5EF4-FFF2-40B4-BE49-F238E27FC236}">
                <a16:creationId xmlns:a16="http://schemas.microsoft.com/office/drawing/2014/main" id="{9003D883-1AD8-49F6-61B1-4FC07A35323F}"/>
              </a:ext>
            </a:extLst>
          </p:cNvPr>
          <p:cNvSpPr txBox="1"/>
          <p:nvPr/>
        </p:nvSpPr>
        <p:spPr>
          <a:xfrm>
            <a:off x="6497573" y="3196589"/>
            <a:ext cx="1836420" cy="411480"/>
          </a:xfrm>
          <a:prstGeom prst="rect">
            <a:avLst/>
          </a:prstGeom>
          <a:solidFill>
            <a:srgbClr val="DAE2F2"/>
          </a:solidFill>
        </p:spPr>
        <p:txBody>
          <a:bodyPr vert="horz" wrap="square" lIns="0" tIns="38100" rIns="0" bIns="0" rtlCol="0">
            <a:spAutoFit/>
          </a:bodyPr>
          <a:lstStyle/>
          <a:p>
            <a:pPr marL="347980" marR="130175" indent="-207645">
              <a:lnSpc>
                <a:spcPct val="101000"/>
              </a:lnSpc>
              <a:spcBef>
                <a:spcPts val="300"/>
              </a:spcBef>
            </a:pPr>
            <a:r>
              <a:rPr sz="1050" b="1" spc="25" dirty="0">
                <a:solidFill>
                  <a:srgbClr val="1F3864"/>
                </a:solidFill>
                <a:latin typeface="Trebuchet MS"/>
                <a:cs typeface="Trebuchet MS"/>
              </a:rPr>
              <a:t>Mise</a:t>
            </a:r>
            <a:r>
              <a:rPr sz="1050" b="1" spc="-50" dirty="0">
                <a:solidFill>
                  <a:srgbClr val="1F3864"/>
                </a:solidFill>
                <a:latin typeface="Trebuchet MS"/>
                <a:cs typeface="Trebuchet MS"/>
              </a:rPr>
              <a:t> </a:t>
            </a:r>
            <a:r>
              <a:rPr sz="1050" b="1" spc="-10" dirty="0">
                <a:solidFill>
                  <a:srgbClr val="1F3864"/>
                </a:solidFill>
                <a:latin typeface="Trebuchet MS"/>
                <a:cs typeface="Trebuchet MS"/>
              </a:rPr>
              <a:t>en</a:t>
            </a:r>
            <a:r>
              <a:rPr sz="1050" b="1" spc="-45" dirty="0">
                <a:solidFill>
                  <a:srgbClr val="1F3864"/>
                </a:solidFill>
                <a:latin typeface="Trebuchet MS"/>
                <a:cs typeface="Trebuchet MS"/>
              </a:rPr>
              <a:t> </a:t>
            </a:r>
            <a:r>
              <a:rPr sz="1050" b="1" spc="-15" dirty="0">
                <a:solidFill>
                  <a:srgbClr val="1F3864"/>
                </a:solidFill>
                <a:latin typeface="Trebuchet MS"/>
                <a:cs typeface="Trebuchet MS"/>
              </a:rPr>
              <a:t>place</a:t>
            </a:r>
            <a:r>
              <a:rPr sz="1050" b="1" spc="-45" dirty="0">
                <a:solidFill>
                  <a:srgbClr val="1F3864"/>
                </a:solidFill>
                <a:latin typeface="Trebuchet MS"/>
                <a:cs typeface="Trebuchet MS"/>
              </a:rPr>
              <a:t> </a:t>
            </a:r>
            <a:r>
              <a:rPr sz="1050" b="1" spc="-10" dirty="0">
                <a:solidFill>
                  <a:srgbClr val="1F3864"/>
                </a:solidFill>
                <a:latin typeface="Trebuchet MS"/>
                <a:cs typeface="Trebuchet MS"/>
              </a:rPr>
              <a:t>de</a:t>
            </a:r>
            <a:r>
              <a:rPr sz="1050" b="1" spc="-30" dirty="0">
                <a:solidFill>
                  <a:srgbClr val="1F3864"/>
                </a:solidFill>
                <a:latin typeface="Trebuchet MS"/>
                <a:cs typeface="Trebuchet MS"/>
              </a:rPr>
              <a:t> l’équipe </a:t>
            </a:r>
            <a:r>
              <a:rPr sz="1050" b="1" spc="-300" dirty="0">
                <a:solidFill>
                  <a:srgbClr val="1F3864"/>
                </a:solidFill>
                <a:latin typeface="Trebuchet MS"/>
                <a:cs typeface="Trebuchet MS"/>
              </a:rPr>
              <a:t> </a:t>
            </a:r>
            <a:r>
              <a:rPr sz="1050" b="1" spc="-10" dirty="0">
                <a:solidFill>
                  <a:srgbClr val="1F3864"/>
                </a:solidFill>
                <a:latin typeface="Trebuchet MS"/>
                <a:cs typeface="Trebuchet MS"/>
              </a:rPr>
              <a:t>de</a:t>
            </a:r>
            <a:r>
              <a:rPr sz="1050" b="1" spc="-35" dirty="0">
                <a:solidFill>
                  <a:srgbClr val="1F3864"/>
                </a:solidFill>
                <a:latin typeface="Trebuchet MS"/>
                <a:cs typeface="Trebuchet MS"/>
              </a:rPr>
              <a:t> </a:t>
            </a:r>
            <a:r>
              <a:rPr sz="1050" b="1" dirty="0">
                <a:solidFill>
                  <a:srgbClr val="1F3864"/>
                </a:solidFill>
                <a:latin typeface="Trebuchet MS"/>
                <a:cs typeface="Trebuchet MS"/>
              </a:rPr>
              <a:t>gestion</a:t>
            </a:r>
            <a:r>
              <a:rPr sz="1050" b="1" spc="-70" dirty="0">
                <a:solidFill>
                  <a:srgbClr val="1F3864"/>
                </a:solidFill>
                <a:latin typeface="Trebuchet MS"/>
                <a:cs typeface="Trebuchet MS"/>
              </a:rPr>
              <a:t> </a:t>
            </a:r>
            <a:r>
              <a:rPr sz="1050" b="1" spc="-5" dirty="0">
                <a:solidFill>
                  <a:srgbClr val="1F3864"/>
                </a:solidFill>
                <a:latin typeface="Trebuchet MS"/>
                <a:cs typeface="Trebuchet MS"/>
              </a:rPr>
              <a:t>du</a:t>
            </a:r>
            <a:r>
              <a:rPr sz="1050" b="1" spc="-20" dirty="0">
                <a:solidFill>
                  <a:srgbClr val="1F3864"/>
                </a:solidFill>
                <a:latin typeface="Trebuchet MS"/>
                <a:cs typeface="Trebuchet MS"/>
              </a:rPr>
              <a:t> </a:t>
            </a:r>
            <a:r>
              <a:rPr sz="1050" b="1" spc="75" dirty="0">
                <a:solidFill>
                  <a:srgbClr val="1F3864"/>
                </a:solidFill>
                <a:latin typeface="Trebuchet MS"/>
                <a:cs typeface="Trebuchet MS"/>
              </a:rPr>
              <a:t>PAK</a:t>
            </a:r>
            <a:endParaRPr sz="1050">
              <a:latin typeface="Trebuchet MS"/>
              <a:cs typeface="Trebuchet MS"/>
            </a:endParaRPr>
          </a:p>
        </p:txBody>
      </p:sp>
      <p:sp>
        <p:nvSpPr>
          <p:cNvPr id="16" name="object 15">
            <a:extLst>
              <a:ext uri="{FF2B5EF4-FFF2-40B4-BE49-F238E27FC236}">
                <a16:creationId xmlns:a16="http://schemas.microsoft.com/office/drawing/2014/main" id="{3877F674-D81E-7E02-F1FD-368C48387C71}"/>
              </a:ext>
            </a:extLst>
          </p:cNvPr>
          <p:cNvSpPr txBox="1"/>
          <p:nvPr/>
        </p:nvSpPr>
        <p:spPr>
          <a:xfrm>
            <a:off x="8125206" y="2731770"/>
            <a:ext cx="1836420" cy="413384"/>
          </a:xfrm>
          <a:prstGeom prst="rect">
            <a:avLst/>
          </a:prstGeom>
          <a:solidFill>
            <a:srgbClr val="DAE2F2"/>
          </a:solidFill>
        </p:spPr>
        <p:txBody>
          <a:bodyPr vert="horz" wrap="square" lIns="0" tIns="38100" rIns="0" bIns="0" rtlCol="0">
            <a:spAutoFit/>
          </a:bodyPr>
          <a:lstStyle/>
          <a:p>
            <a:pPr marL="478790" marR="238760" indent="-233679">
              <a:lnSpc>
                <a:spcPct val="101000"/>
              </a:lnSpc>
              <a:spcBef>
                <a:spcPts val="300"/>
              </a:spcBef>
            </a:pPr>
            <a:r>
              <a:rPr sz="1050" b="1" spc="30" dirty="0">
                <a:solidFill>
                  <a:srgbClr val="1F3864"/>
                </a:solidFill>
                <a:latin typeface="Trebuchet MS"/>
                <a:cs typeface="Trebuchet MS"/>
              </a:rPr>
              <a:t>Début</a:t>
            </a:r>
            <a:r>
              <a:rPr sz="1050" b="1" spc="-65" dirty="0">
                <a:solidFill>
                  <a:srgbClr val="1F3864"/>
                </a:solidFill>
                <a:latin typeface="Trebuchet MS"/>
                <a:cs typeface="Trebuchet MS"/>
              </a:rPr>
              <a:t> </a:t>
            </a:r>
            <a:r>
              <a:rPr sz="1050" b="1" spc="-10" dirty="0">
                <a:solidFill>
                  <a:srgbClr val="1F3864"/>
                </a:solidFill>
                <a:latin typeface="Trebuchet MS"/>
                <a:cs typeface="Trebuchet MS"/>
              </a:rPr>
              <a:t>des</a:t>
            </a:r>
            <a:r>
              <a:rPr sz="1050" b="1" spc="-55" dirty="0">
                <a:solidFill>
                  <a:srgbClr val="1F3864"/>
                </a:solidFill>
                <a:latin typeface="Trebuchet MS"/>
                <a:cs typeface="Trebuchet MS"/>
              </a:rPr>
              <a:t> </a:t>
            </a:r>
            <a:r>
              <a:rPr sz="1050" b="1" dirty="0">
                <a:solidFill>
                  <a:srgbClr val="1F3864"/>
                </a:solidFill>
                <a:latin typeface="Trebuchet MS"/>
                <a:cs typeface="Trebuchet MS"/>
              </a:rPr>
              <a:t>opérations </a:t>
            </a:r>
            <a:r>
              <a:rPr sz="1050" b="1" spc="-300" dirty="0">
                <a:solidFill>
                  <a:srgbClr val="1F3864"/>
                </a:solidFill>
                <a:latin typeface="Trebuchet MS"/>
                <a:cs typeface="Trebuchet MS"/>
              </a:rPr>
              <a:t> </a:t>
            </a:r>
            <a:r>
              <a:rPr sz="1050" b="1" spc="5" dirty="0">
                <a:solidFill>
                  <a:srgbClr val="1F3864"/>
                </a:solidFill>
                <a:latin typeface="Trebuchet MS"/>
                <a:cs typeface="Trebuchet MS"/>
              </a:rPr>
              <a:t>commerciales</a:t>
            </a:r>
            <a:endParaRPr sz="1050">
              <a:latin typeface="Trebuchet MS"/>
              <a:cs typeface="Trebuchet MS"/>
            </a:endParaRPr>
          </a:p>
        </p:txBody>
      </p:sp>
      <p:sp>
        <p:nvSpPr>
          <p:cNvPr id="17" name="object 16">
            <a:extLst>
              <a:ext uri="{FF2B5EF4-FFF2-40B4-BE49-F238E27FC236}">
                <a16:creationId xmlns:a16="http://schemas.microsoft.com/office/drawing/2014/main" id="{367FBE2C-DE3B-BCCC-CF46-CF9C2ABDA3A5}"/>
              </a:ext>
            </a:extLst>
          </p:cNvPr>
          <p:cNvSpPr txBox="1"/>
          <p:nvPr/>
        </p:nvSpPr>
        <p:spPr>
          <a:xfrm>
            <a:off x="3330925" y="1969999"/>
            <a:ext cx="470534" cy="267335"/>
          </a:xfrm>
          <a:prstGeom prst="rect">
            <a:avLst/>
          </a:prstGeom>
        </p:spPr>
        <p:txBody>
          <a:bodyPr vert="horz" wrap="square" lIns="0" tIns="16510" rIns="0" bIns="0" rtlCol="0">
            <a:spAutoFit/>
          </a:bodyPr>
          <a:lstStyle/>
          <a:p>
            <a:pPr marL="12700">
              <a:lnSpc>
                <a:spcPct val="100000"/>
              </a:lnSpc>
              <a:spcBef>
                <a:spcPts val="130"/>
              </a:spcBef>
            </a:pPr>
            <a:r>
              <a:rPr sz="1550" b="1" spc="-40" dirty="0">
                <a:solidFill>
                  <a:srgbClr val="2F5497"/>
                </a:solidFill>
                <a:latin typeface="Trebuchet MS"/>
                <a:cs typeface="Trebuchet MS"/>
              </a:rPr>
              <a:t>2</a:t>
            </a:r>
            <a:r>
              <a:rPr sz="1550" b="1" spc="-25" dirty="0">
                <a:solidFill>
                  <a:srgbClr val="2F5497"/>
                </a:solidFill>
                <a:latin typeface="Trebuchet MS"/>
                <a:cs typeface="Trebuchet MS"/>
              </a:rPr>
              <a:t>0</a:t>
            </a:r>
            <a:r>
              <a:rPr sz="1550" b="1" spc="-40" dirty="0">
                <a:solidFill>
                  <a:srgbClr val="2F5497"/>
                </a:solidFill>
                <a:latin typeface="Trebuchet MS"/>
                <a:cs typeface="Trebuchet MS"/>
              </a:rPr>
              <a:t>0</a:t>
            </a:r>
            <a:r>
              <a:rPr sz="1550" b="1" spc="-35" dirty="0">
                <a:solidFill>
                  <a:srgbClr val="2F5497"/>
                </a:solidFill>
                <a:latin typeface="Trebuchet MS"/>
                <a:cs typeface="Trebuchet MS"/>
              </a:rPr>
              <a:t>8</a:t>
            </a:r>
            <a:endParaRPr sz="1550">
              <a:latin typeface="Trebuchet MS"/>
              <a:cs typeface="Trebuchet MS"/>
            </a:endParaRPr>
          </a:p>
        </p:txBody>
      </p:sp>
      <p:sp>
        <p:nvSpPr>
          <p:cNvPr id="18" name="object 17">
            <a:extLst>
              <a:ext uri="{FF2B5EF4-FFF2-40B4-BE49-F238E27FC236}">
                <a16:creationId xmlns:a16="http://schemas.microsoft.com/office/drawing/2014/main" id="{B04EC29D-F8C6-92FA-2A80-8A370251E7C5}"/>
              </a:ext>
            </a:extLst>
          </p:cNvPr>
          <p:cNvSpPr txBox="1"/>
          <p:nvPr/>
        </p:nvSpPr>
        <p:spPr>
          <a:xfrm>
            <a:off x="4604316" y="1969999"/>
            <a:ext cx="468630" cy="267335"/>
          </a:xfrm>
          <a:prstGeom prst="rect">
            <a:avLst/>
          </a:prstGeom>
        </p:spPr>
        <p:txBody>
          <a:bodyPr vert="horz" wrap="square" lIns="0" tIns="16510" rIns="0" bIns="0" rtlCol="0">
            <a:spAutoFit/>
          </a:bodyPr>
          <a:lstStyle/>
          <a:p>
            <a:pPr marL="12700">
              <a:lnSpc>
                <a:spcPct val="100000"/>
              </a:lnSpc>
              <a:spcBef>
                <a:spcPts val="130"/>
              </a:spcBef>
            </a:pPr>
            <a:r>
              <a:rPr sz="1550" b="1" spc="-40" dirty="0">
                <a:solidFill>
                  <a:srgbClr val="2F5497"/>
                </a:solidFill>
                <a:latin typeface="Trebuchet MS"/>
                <a:cs typeface="Trebuchet MS"/>
              </a:rPr>
              <a:t>201</a:t>
            </a:r>
            <a:r>
              <a:rPr sz="1550" b="1" spc="-35" dirty="0">
                <a:solidFill>
                  <a:srgbClr val="2F5497"/>
                </a:solidFill>
                <a:latin typeface="Trebuchet MS"/>
                <a:cs typeface="Trebuchet MS"/>
              </a:rPr>
              <a:t>1</a:t>
            </a:r>
            <a:endParaRPr sz="1550">
              <a:latin typeface="Trebuchet MS"/>
              <a:cs typeface="Trebuchet MS"/>
            </a:endParaRPr>
          </a:p>
        </p:txBody>
      </p:sp>
      <p:sp>
        <p:nvSpPr>
          <p:cNvPr id="19" name="object 18">
            <a:extLst>
              <a:ext uri="{FF2B5EF4-FFF2-40B4-BE49-F238E27FC236}">
                <a16:creationId xmlns:a16="http://schemas.microsoft.com/office/drawing/2014/main" id="{A31D242C-1BA9-17AD-19CC-781B22C16A88}"/>
              </a:ext>
            </a:extLst>
          </p:cNvPr>
          <p:cNvSpPr txBox="1"/>
          <p:nvPr/>
        </p:nvSpPr>
        <p:spPr>
          <a:xfrm>
            <a:off x="6175435" y="1969999"/>
            <a:ext cx="470534" cy="267335"/>
          </a:xfrm>
          <a:prstGeom prst="rect">
            <a:avLst/>
          </a:prstGeom>
        </p:spPr>
        <p:txBody>
          <a:bodyPr vert="horz" wrap="square" lIns="0" tIns="16510" rIns="0" bIns="0" rtlCol="0">
            <a:spAutoFit/>
          </a:bodyPr>
          <a:lstStyle/>
          <a:p>
            <a:pPr marL="12700">
              <a:lnSpc>
                <a:spcPct val="100000"/>
              </a:lnSpc>
              <a:spcBef>
                <a:spcPts val="130"/>
              </a:spcBef>
            </a:pPr>
            <a:r>
              <a:rPr sz="1550" b="1" spc="-40" dirty="0">
                <a:solidFill>
                  <a:srgbClr val="2F5497"/>
                </a:solidFill>
                <a:latin typeface="Trebuchet MS"/>
                <a:cs typeface="Trebuchet MS"/>
              </a:rPr>
              <a:t>20</a:t>
            </a:r>
            <a:r>
              <a:rPr sz="1550" b="1" spc="-25" dirty="0">
                <a:solidFill>
                  <a:srgbClr val="2F5497"/>
                </a:solidFill>
                <a:latin typeface="Trebuchet MS"/>
                <a:cs typeface="Trebuchet MS"/>
              </a:rPr>
              <a:t>1</a:t>
            </a:r>
            <a:r>
              <a:rPr sz="1550" b="1" spc="-35" dirty="0">
                <a:solidFill>
                  <a:srgbClr val="2F5497"/>
                </a:solidFill>
                <a:latin typeface="Trebuchet MS"/>
                <a:cs typeface="Trebuchet MS"/>
              </a:rPr>
              <a:t>5</a:t>
            </a:r>
            <a:endParaRPr sz="1550">
              <a:latin typeface="Trebuchet MS"/>
              <a:cs typeface="Trebuchet MS"/>
            </a:endParaRPr>
          </a:p>
        </p:txBody>
      </p:sp>
      <p:sp>
        <p:nvSpPr>
          <p:cNvPr id="20" name="object 19">
            <a:extLst>
              <a:ext uri="{FF2B5EF4-FFF2-40B4-BE49-F238E27FC236}">
                <a16:creationId xmlns:a16="http://schemas.microsoft.com/office/drawing/2014/main" id="{1473D360-F177-C59C-80EC-E6AAC45DBF0C}"/>
              </a:ext>
            </a:extLst>
          </p:cNvPr>
          <p:cNvSpPr txBox="1"/>
          <p:nvPr/>
        </p:nvSpPr>
        <p:spPr>
          <a:xfrm>
            <a:off x="7221507" y="1969999"/>
            <a:ext cx="470534" cy="267335"/>
          </a:xfrm>
          <a:prstGeom prst="rect">
            <a:avLst/>
          </a:prstGeom>
        </p:spPr>
        <p:txBody>
          <a:bodyPr vert="horz" wrap="square" lIns="0" tIns="16510" rIns="0" bIns="0" rtlCol="0">
            <a:spAutoFit/>
          </a:bodyPr>
          <a:lstStyle/>
          <a:p>
            <a:pPr marL="12700">
              <a:lnSpc>
                <a:spcPct val="100000"/>
              </a:lnSpc>
              <a:spcBef>
                <a:spcPts val="130"/>
              </a:spcBef>
            </a:pPr>
            <a:r>
              <a:rPr sz="1550" b="1" spc="-40" dirty="0">
                <a:solidFill>
                  <a:srgbClr val="2F5497"/>
                </a:solidFill>
                <a:latin typeface="Trebuchet MS"/>
                <a:cs typeface="Trebuchet MS"/>
              </a:rPr>
              <a:t>2</a:t>
            </a:r>
            <a:r>
              <a:rPr sz="1550" b="1" spc="-25" dirty="0">
                <a:solidFill>
                  <a:srgbClr val="2F5497"/>
                </a:solidFill>
                <a:latin typeface="Trebuchet MS"/>
                <a:cs typeface="Trebuchet MS"/>
              </a:rPr>
              <a:t>0</a:t>
            </a:r>
            <a:r>
              <a:rPr sz="1550" b="1" spc="-40" dirty="0">
                <a:solidFill>
                  <a:srgbClr val="2F5497"/>
                </a:solidFill>
                <a:latin typeface="Trebuchet MS"/>
                <a:cs typeface="Trebuchet MS"/>
              </a:rPr>
              <a:t>1</a:t>
            </a:r>
            <a:r>
              <a:rPr sz="1550" b="1" spc="-35" dirty="0">
                <a:solidFill>
                  <a:srgbClr val="2F5497"/>
                </a:solidFill>
                <a:latin typeface="Trebuchet MS"/>
                <a:cs typeface="Trebuchet MS"/>
              </a:rPr>
              <a:t>6</a:t>
            </a:r>
            <a:endParaRPr sz="1550">
              <a:latin typeface="Trebuchet MS"/>
              <a:cs typeface="Trebuchet MS"/>
            </a:endParaRPr>
          </a:p>
        </p:txBody>
      </p:sp>
      <p:sp>
        <p:nvSpPr>
          <p:cNvPr id="21" name="object 20">
            <a:extLst>
              <a:ext uri="{FF2B5EF4-FFF2-40B4-BE49-F238E27FC236}">
                <a16:creationId xmlns:a16="http://schemas.microsoft.com/office/drawing/2014/main" id="{093D9CB8-F749-201C-BAD5-0F97D0A127C1}"/>
              </a:ext>
            </a:extLst>
          </p:cNvPr>
          <p:cNvSpPr txBox="1"/>
          <p:nvPr/>
        </p:nvSpPr>
        <p:spPr>
          <a:xfrm>
            <a:off x="8808719" y="1969999"/>
            <a:ext cx="470534" cy="267335"/>
          </a:xfrm>
          <a:prstGeom prst="rect">
            <a:avLst/>
          </a:prstGeom>
        </p:spPr>
        <p:txBody>
          <a:bodyPr vert="horz" wrap="square" lIns="0" tIns="16510" rIns="0" bIns="0" rtlCol="0">
            <a:spAutoFit/>
          </a:bodyPr>
          <a:lstStyle/>
          <a:p>
            <a:pPr marL="12700">
              <a:lnSpc>
                <a:spcPct val="100000"/>
              </a:lnSpc>
              <a:spcBef>
                <a:spcPts val="130"/>
              </a:spcBef>
            </a:pPr>
            <a:r>
              <a:rPr sz="1550" b="1" spc="-40" dirty="0">
                <a:solidFill>
                  <a:srgbClr val="2F5497"/>
                </a:solidFill>
                <a:latin typeface="Trebuchet MS"/>
                <a:cs typeface="Trebuchet MS"/>
              </a:rPr>
              <a:t>20</a:t>
            </a:r>
            <a:r>
              <a:rPr sz="1550" b="1" spc="-25" dirty="0">
                <a:solidFill>
                  <a:srgbClr val="2F5497"/>
                </a:solidFill>
                <a:latin typeface="Trebuchet MS"/>
                <a:cs typeface="Trebuchet MS"/>
              </a:rPr>
              <a:t>1</a:t>
            </a:r>
            <a:r>
              <a:rPr sz="1550" b="1" spc="-35" dirty="0">
                <a:solidFill>
                  <a:srgbClr val="2F5497"/>
                </a:solidFill>
                <a:latin typeface="Trebuchet MS"/>
                <a:cs typeface="Trebuchet MS"/>
              </a:rPr>
              <a:t>8</a:t>
            </a:r>
            <a:endParaRPr sz="1550">
              <a:latin typeface="Trebuchet MS"/>
              <a:cs typeface="Trebuchet MS"/>
            </a:endParaRPr>
          </a:p>
        </p:txBody>
      </p:sp>
      <p:grpSp>
        <p:nvGrpSpPr>
          <p:cNvPr id="22" name="object 21">
            <a:extLst>
              <a:ext uri="{FF2B5EF4-FFF2-40B4-BE49-F238E27FC236}">
                <a16:creationId xmlns:a16="http://schemas.microsoft.com/office/drawing/2014/main" id="{12F35D34-E89D-1A36-B3B5-F292FA3C67E4}"/>
              </a:ext>
            </a:extLst>
          </p:cNvPr>
          <p:cNvGrpSpPr/>
          <p:nvPr/>
        </p:nvGrpSpPr>
        <p:grpSpPr>
          <a:xfrm>
            <a:off x="2623566" y="2578353"/>
            <a:ext cx="2024380" cy="3370579"/>
            <a:chOff x="2623566" y="2578353"/>
            <a:chExt cx="2024380" cy="3370579"/>
          </a:xfrm>
        </p:grpSpPr>
        <p:sp>
          <p:nvSpPr>
            <p:cNvPr id="23" name="object 22">
              <a:extLst>
                <a:ext uri="{FF2B5EF4-FFF2-40B4-BE49-F238E27FC236}">
                  <a16:creationId xmlns:a16="http://schemas.microsoft.com/office/drawing/2014/main" id="{B5ACA485-1B11-9BC1-7F5C-3C2592EA0D0C}"/>
                </a:ext>
              </a:extLst>
            </p:cNvPr>
            <p:cNvSpPr/>
            <p:nvPr/>
          </p:nvSpPr>
          <p:spPr>
            <a:xfrm>
              <a:off x="3601974" y="2584703"/>
              <a:ext cx="0" cy="3275329"/>
            </a:xfrm>
            <a:custGeom>
              <a:avLst/>
              <a:gdLst/>
              <a:ahLst/>
              <a:cxnLst/>
              <a:rect l="l" t="t" r="r" b="b"/>
              <a:pathLst>
                <a:path h="3275329">
                  <a:moveTo>
                    <a:pt x="0" y="0"/>
                  </a:moveTo>
                  <a:lnTo>
                    <a:pt x="0" y="3275076"/>
                  </a:lnTo>
                </a:path>
              </a:pathLst>
            </a:custGeom>
            <a:ln w="12192">
              <a:solidFill>
                <a:srgbClr val="4472C3"/>
              </a:solidFill>
              <a:prstDash val="sysDash"/>
            </a:ln>
          </p:spPr>
          <p:txBody>
            <a:bodyPr wrap="square" lIns="0" tIns="0" rIns="0" bIns="0" rtlCol="0"/>
            <a:lstStyle/>
            <a:p>
              <a:endParaRPr/>
            </a:p>
          </p:txBody>
        </p:sp>
        <p:sp>
          <p:nvSpPr>
            <p:cNvPr id="24" name="object 23">
              <a:extLst>
                <a:ext uri="{FF2B5EF4-FFF2-40B4-BE49-F238E27FC236}">
                  <a16:creationId xmlns:a16="http://schemas.microsoft.com/office/drawing/2014/main" id="{304A6F94-60E9-1B28-4B66-97494155E497}"/>
                </a:ext>
              </a:extLst>
            </p:cNvPr>
            <p:cNvSpPr/>
            <p:nvPr/>
          </p:nvSpPr>
          <p:spPr>
            <a:xfrm>
              <a:off x="2627376" y="5055107"/>
              <a:ext cx="2016760" cy="890269"/>
            </a:xfrm>
            <a:custGeom>
              <a:avLst/>
              <a:gdLst/>
              <a:ahLst/>
              <a:cxnLst/>
              <a:rect l="l" t="t" r="r" b="b"/>
              <a:pathLst>
                <a:path w="2016760" h="890270">
                  <a:moveTo>
                    <a:pt x="2016251" y="890016"/>
                  </a:moveTo>
                  <a:lnTo>
                    <a:pt x="0" y="890016"/>
                  </a:lnTo>
                  <a:lnTo>
                    <a:pt x="0" y="0"/>
                  </a:lnTo>
                  <a:lnTo>
                    <a:pt x="2016251" y="0"/>
                  </a:lnTo>
                  <a:lnTo>
                    <a:pt x="2016251" y="890016"/>
                  </a:lnTo>
                  <a:close/>
                </a:path>
              </a:pathLst>
            </a:custGeom>
            <a:solidFill>
              <a:srgbClr val="DAE2F2"/>
            </a:solidFill>
          </p:spPr>
          <p:txBody>
            <a:bodyPr wrap="square" lIns="0" tIns="0" rIns="0" bIns="0" rtlCol="0"/>
            <a:lstStyle/>
            <a:p>
              <a:endParaRPr/>
            </a:p>
          </p:txBody>
        </p:sp>
        <p:sp>
          <p:nvSpPr>
            <p:cNvPr id="25" name="object 24">
              <a:extLst>
                <a:ext uri="{FF2B5EF4-FFF2-40B4-BE49-F238E27FC236}">
                  <a16:creationId xmlns:a16="http://schemas.microsoft.com/office/drawing/2014/main" id="{9E0967E6-B70F-882E-18B8-A3D376EB39A7}"/>
                </a:ext>
              </a:extLst>
            </p:cNvPr>
            <p:cNvSpPr/>
            <p:nvPr/>
          </p:nvSpPr>
          <p:spPr>
            <a:xfrm>
              <a:off x="2627376" y="5055107"/>
              <a:ext cx="2016760" cy="890269"/>
            </a:xfrm>
            <a:custGeom>
              <a:avLst/>
              <a:gdLst/>
              <a:ahLst/>
              <a:cxnLst/>
              <a:rect l="l" t="t" r="r" b="b"/>
              <a:pathLst>
                <a:path w="2016760" h="890270">
                  <a:moveTo>
                    <a:pt x="0" y="0"/>
                  </a:moveTo>
                  <a:lnTo>
                    <a:pt x="2016251" y="0"/>
                  </a:lnTo>
                  <a:lnTo>
                    <a:pt x="2016251" y="890016"/>
                  </a:lnTo>
                  <a:lnTo>
                    <a:pt x="0" y="890016"/>
                  </a:lnTo>
                  <a:lnTo>
                    <a:pt x="0" y="0"/>
                  </a:lnTo>
                  <a:close/>
                </a:path>
              </a:pathLst>
            </a:custGeom>
            <a:ln w="7620">
              <a:solidFill>
                <a:srgbClr val="DAE2F2"/>
              </a:solidFill>
            </a:ln>
          </p:spPr>
          <p:txBody>
            <a:bodyPr wrap="square" lIns="0" tIns="0" rIns="0" bIns="0" rtlCol="0"/>
            <a:lstStyle/>
            <a:p>
              <a:endParaRPr/>
            </a:p>
          </p:txBody>
        </p:sp>
      </p:grpSp>
      <p:sp>
        <p:nvSpPr>
          <p:cNvPr id="26" name="object 25">
            <a:extLst>
              <a:ext uri="{FF2B5EF4-FFF2-40B4-BE49-F238E27FC236}">
                <a16:creationId xmlns:a16="http://schemas.microsoft.com/office/drawing/2014/main" id="{20C27AA4-3EB8-56F3-B3A7-9711EEAC8781}"/>
              </a:ext>
            </a:extLst>
          </p:cNvPr>
          <p:cNvSpPr txBox="1"/>
          <p:nvPr/>
        </p:nvSpPr>
        <p:spPr>
          <a:xfrm>
            <a:off x="2774724" y="4298742"/>
            <a:ext cx="3223895" cy="1607185"/>
          </a:xfrm>
          <a:prstGeom prst="rect">
            <a:avLst/>
          </a:prstGeom>
        </p:spPr>
        <p:txBody>
          <a:bodyPr vert="horz" wrap="square" lIns="0" tIns="12700" rIns="0" bIns="0" rtlCol="0">
            <a:spAutoFit/>
          </a:bodyPr>
          <a:lstStyle/>
          <a:p>
            <a:pPr marL="1061085" marR="5080" indent="-3175" algn="ctr">
              <a:lnSpc>
                <a:spcPct val="100299"/>
              </a:lnSpc>
              <a:spcBef>
                <a:spcPts val="100"/>
              </a:spcBef>
            </a:pPr>
            <a:r>
              <a:rPr sz="1050" b="1" spc="5" dirty="0">
                <a:solidFill>
                  <a:srgbClr val="1F3864"/>
                </a:solidFill>
                <a:latin typeface="Trebuchet MS"/>
                <a:cs typeface="Trebuchet MS"/>
              </a:rPr>
              <a:t>Signature </a:t>
            </a:r>
            <a:r>
              <a:rPr sz="1050" b="1" spc="-10" dirty="0">
                <a:solidFill>
                  <a:srgbClr val="1F3864"/>
                </a:solidFill>
                <a:latin typeface="Trebuchet MS"/>
                <a:cs typeface="Trebuchet MS"/>
              </a:rPr>
              <a:t>de </a:t>
            </a:r>
            <a:r>
              <a:rPr sz="1050" b="1" spc="-15" dirty="0">
                <a:solidFill>
                  <a:srgbClr val="1F3864"/>
                </a:solidFill>
                <a:latin typeface="Trebuchet MS"/>
                <a:cs typeface="Trebuchet MS"/>
              </a:rPr>
              <a:t>la </a:t>
            </a:r>
            <a:r>
              <a:rPr sz="1050" b="1" spc="-10" dirty="0">
                <a:solidFill>
                  <a:srgbClr val="1F3864"/>
                </a:solidFill>
                <a:latin typeface="Trebuchet MS"/>
                <a:cs typeface="Trebuchet MS"/>
              </a:rPr>
              <a:t>convention de </a:t>
            </a:r>
            <a:r>
              <a:rPr sz="1050" b="1" spc="-5" dirty="0">
                <a:solidFill>
                  <a:srgbClr val="1F3864"/>
                </a:solidFill>
                <a:latin typeface="Trebuchet MS"/>
                <a:cs typeface="Trebuchet MS"/>
              </a:rPr>
              <a:t> </a:t>
            </a:r>
            <a:r>
              <a:rPr sz="1050" b="1" spc="-10" dirty="0">
                <a:solidFill>
                  <a:srgbClr val="1F3864"/>
                </a:solidFill>
                <a:latin typeface="Trebuchet MS"/>
                <a:cs typeface="Trebuchet MS"/>
              </a:rPr>
              <a:t>financement entre l’Etat </a:t>
            </a:r>
            <a:r>
              <a:rPr sz="1050" b="1" spc="-5" dirty="0">
                <a:solidFill>
                  <a:srgbClr val="1F3864"/>
                </a:solidFill>
                <a:latin typeface="Trebuchet MS"/>
                <a:cs typeface="Trebuchet MS"/>
              </a:rPr>
              <a:t>du </a:t>
            </a:r>
            <a:r>
              <a:rPr sz="1050" b="1" dirty="0">
                <a:solidFill>
                  <a:srgbClr val="1F3864"/>
                </a:solidFill>
                <a:latin typeface="Trebuchet MS"/>
                <a:cs typeface="Trebuchet MS"/>
              </a:rPr>
              <a:t> </a:t>
            </a:r>
            <a:r>
              <a:rPr sz="1050" b="1" spc="30" dirty="0">
                <a:solidFill>
                  <a:srgbClr val="1F3864"/>
                </a:solidFill>
                <a:latin typeface="Trebuchet MS"/>
                <a:cs typeface="Trebuchet MS"/>
              </a:rPr>
              <a:t>Cameroun</a:t>
            </a:r>
            <a:r>
              <a:rPr sz="1050" b="1" spc="-40" dirty="0">
                <a:solidFill>
                  <a:srgbClr val="1F3864"/>
                </a:solidFill>
                <a:latin typeface="Trebuchet MS"/>
                <a:cs typeface="Trebuchet MS"/>
              </a:rPr>
              <a:t> </a:t>
            </a:r>
            <a:r>
              <a:rPr sz="1050" b="1" spc="-5" dirty="0">
                <a:solidFill>
                  <a:srgbClr val="1F3864"/>
                </a:solidFill>
                <a:latin typeface="Trebuchet MS"/>
                <a:cs typeface="Trebuchet MS"/>
              </a:rPr>
              <a:t>et</a:t>
            </a:r>
            <a:r>
              <a:rPr sz="1050" b="1" spc="-45" dirty="0">
                <a:solidFill>
                  <a:srgbClr val="1F3864"/>
                </a:solidFill>
                <a:latin typeface="Trebuchet MS"/>
                <a:cs typeface="Trebuchet MS"/>
              </a:rPr>
              <a:t> </a:t>
            </a:r>
            <a:r>
              <a:rPr sz="1050" b="1" spc="140" dirty="0">
                <a:solidFill>
                  <a:srgbClr val="1F3864"/>
                </a:solidFill>
                <a:latin typeface="Trebuchet MS"/>
                <a:cs typeface="Trebuchet MS"/>
              </a:rPr>
              <a:t>CHINA</a:t>
            </a:r>
            <a:r>
              <a:rPr sz="1050" b="1" spc="-25" dirty="0">
                <a:solidFill>
                  <a:srgbClr val="1F3864"/>
                </a:solidFill>
                <a:latin typeface="Trebuchet MS"/>
                <a:cs typeface="Trebuchet MS"/>
              </a:rPr>
              <a:t> </a:t>
            </a:r>
            <a:r>
              <a:rPr sz="1050" b="1" spc="130" dirty="0">
                <a:solidFill>
                  <a:srgbClr val="1F3864"/>
                </a:solidFill>
                <a:latin typeface="Trebuchet MS"/>
                <a:cs typeface="Trebuchet MS"/>
              </a:rPr>
              <a:t>EXIMBANK </a:t>
            </a:r>
            <a:r>
              <a:rPr sz="1050" b="1" spc="-300" dirty="0">
                <a:solidFill>
                  <a:srgbClr val="1F3864"/>
                </a:solidFill>
                <a:latin typeface="Trebuchet MS"/>
                <a:cs typeface="Trebuchet MS"/>
              </a:rPr>
              <a:t> </a:t>
            </a:r>
            <a:r>
              <a:rPr sz="1050" b="1" spc="10" dirty="0">
                <a:solidFill>
                  <a:srgbClr val="1F3864"/>
                </a:solidFill>
                <a:latin typeface="Trebuchet MS"/>
                <a:cs typeface="Trebuchet MS"/>
              </a:rPr>
              <a:t>Lancement</a:t>
            </a:r>
            <a:r>
              <a:rPr sz="1050" b="1" spc="-45" dirty="0">
                <a:solidFill>
                  <a:srgbClr val="1F3864"/>
                </a:solidFill>
                <a:latin typeface="Trebuchet MS"/>
                <a:cs typeface="Trebuchet MS"/>
              </a:rPr>
              <a:t> </a:t>
            </a:r>
            <a:r>
              <a:rPr sz="1050" b="1" spc="-10" dirty="0">
                <a:solidFill>
                  <a:srgbClr val="1F3864"/>
                </a:solidFill>
                <a:latin typeface="Trebuchet MS"/>
                <a:cs typeface="Trebuchet MS"/>
              </a:rPr>
              <a:t>des</a:t>
            </a:r>
            <a:r>
              <a:rPr sz="1050" b="1" spc="-35" dirty="0">
                <a:solidFill>
                  <a:srgbClr val="1F3864"/>
                </a:solidFill>
                <a:latin typeface="Trebuchet MS"/>
                <a:cs typeface="Trebuchet MS"/>
              </a:rPr>
              <a:t> </a:t>
            </a:r>
            <a:r>
              <a:rPr sz="1050" b="1" spc="-5" dirty="0">
                <a:solidFill>
                  <a:srgbClr val="1F3864"/>
                </a:solidFill>
                <a:latin typeface="Trebuchet MS"/>
                <a:cs typeface="Trebuchet MS"/>
              </a:rPr>
              <a:t>travaux</a:t>
            </a:r>
            <a:endParaRPr sz="1050">
              <a:latin typeface="Trebuchet MS"/>
              <a:cs typeface="Trebuchet MS"/>
            </a:endParaRPr>
          </a:p>
          <a:p>
            <a:pPr marL="12065" marR="1505585" indent="-1270" algn="ctr">
              <a:lnSpc>
                <a:spcPct val="100200"/>
              </a:lnSpc>
              <a:spcBef>
                <a:spcPts val="1080"/>
              </a:spcBef>
            </a:pPr>
            <a:r>
              <a:rPr sz="1050" b="1" spc="10" dirty="0">
                <a:solidFill>
                  <a:srgbClr val="1F3864"/>
                </a:solidFill>
                <a:latin typeface="Trebuchet MS"/>
                <a:cs typeface="Trebuchet MS"/>
              </a:rPr>
              <a:t>Décision </a:t>
            </a:r>
            <a:r>
              <a:rPr sz="1050" b="1" spc="-5" dirty="0">
                <a:solidFill>
                  <a:srgbClr val="1F3864"/>
                </a:solidFill>
                <a:latin typeface="Trebuchet MS"/>
                <a:cs typeface="Trebuchet MS"/>
              </a:rPr>
              <a:t>du </a:t>
            </a:r>
            <a:r>
              <a:rPr sz="1050" b="1" spc="5" dirty="0">
                <a:solidFill>
                  <a:srgbClr val="1F3864"/>
                </a:solidFill>
                <a:latin typeface="Trebuchet MS"/>
                <a:cs typeface="Trebuchet MS"/>
              </a:rPr>
              <a:t>gouvernement </a:t>
            </a:r>
            <a:r>
              <a:rPr sz="1050" b="1" spc="-305" dirty="0">
                <a:solidFill>
                  <a:srgbClr val="1F3864"/>
                </a:solidFill>
                <a:latin typeface="Trebuchet MS"/>
                <a:cs typeface="Trebuchet MS"/>
              </a:rPr>
              <a:t> </a:t>
            </a:r>
            <a:r>
              <a:rPr sz="1050" b="1" spc="-10" dirty="0">
                <a:solidFill>
                  <a:srgbClr val="1F3864"/>
                </a:solidFill>
                <a:latin typeface="Trebuchet MS"/>
                <a:cs typeface="Trebuchet MS"/>
              </a:rPr>
              <a:t>de réaliser </a:t>
            </a:r>
            <a:r>
              <a:rPr sz="1050" b="1" spc="-25" dirty="0">
                <a:solidFill>
                  <a:srgbClr val="1F3864"/>
                </a:solidFill>
                <a:latin typeface="Trebuchet MS"/>
                <a:cs typeface="Trebuchet MS"/>
              </a:rPr>
              <a:t>le </a:t>
            </a:r>
            <a:r>
              <a:rPr sz="1050" b="1" spc="-15" dirty="0">
                <a:solidFill>
                  <a:srgbClr val="1F3864"/>
                </a:solidFill>
                <a:latin typeface="Trebuchet MS"/>
                <a:cs typeface="Trebuchet MS"/>
              </a:rPr>
              <a:t>projet </a:t>
            </a:r>
            <a:r>
              <a:rPr sz="1050" b="1" spc="-10" dirty="0">
                <a:solidFill>
                  <a:srgbClr val="1F3864"/>
                </a:solidFill>
                <a:latin typeface="Trebuchet MS"/>
                <a:cs typeface="Trebuchet MS"/>
              </a:rPr>
              <a:t> </a:t>
            </a:r>
            <a:r>
              <a:rPr sz="1050" b="1" spc="20" dirty="0">
                <a:solidFill>
                  <a:srgbClr val="1F3864"/>
                </a:solidFill>
                <a:latin typeface="Trebuchet MS"/>
                <a:cs typeface="Trebuchet MS"/>
              </a:rPr>
              <a:t>Création</a:t>
            </a:r>
            <a:r>
              <a:rPr sz="1050" b="1" spc="-65" dirty="0">
                <a:solidFill>
                  <a:srgbClr val="1F3864"/>
                </a:solidFill>
                <a:latin typeface="Trebuchet MS"/>
                <a:cs typeface="Trebuchet MS"/>
              </a:rPr>
              <a:t> </a:t>
            </a:r>
            <a:r>
              <a:rPr sz="1050" b="1" spc="-10" dirty="0">
                <a:solidFill>
                  <a:srgbClr val="1F3864"/>
                </a:solidFill>
                <a:latin typeface="Trebuchet MS"/>
                <a:cs typeface="Trebuchet MS"/>
              </a:rPr>
              <a:t>de</a:t>
            </a:r>
            <a:r>
              <a:rPr sz="1050" b="1" spc="-45" dirty="0">
                <a:solidFill>
                  <a:srgbClr val="1F3864"/>
                </a:solidFill>
                <a:latin typeface="Trebuchet MS"/>
                <a:cs typeface="Trebuchet MS"/>
              </a:rPr>
              <a:t> </a:t>
            </a:r>
            <a:r>
              <a:rPr sz="1050" b="1" spc="-25" dirty="0">
                <a:solidFill>
                  <a:srgbClr val="1F3864"/>
                </a:solidFill>
                <a:latin typeface="Trebuchet MS"/>
                <a:cs typeface="Trebuchet MS"/>
              </a:rPr>
              <a:t>l’équipe-projet </a:t>
            </a:r>
            <a:r>
              <a:rPr sz="1050" b="1" spc="-300" dirty="0">
                <a:solidFill>
                  <a:srgbClr val="1F3864"/>
                </a:solidFill>
                <a:latin typeface="Trebuchet MS"/>
                <a:cs typeface="Trebuchet MS"/>
              </a:rPr>
              <a:t> </a:t>
            </a:r>
            <a:r>
              <a:rPr sz="1050" b="1" spc="15" dirty="0">
                <a:solidFill>
                  <a:srgbClr val="1F3864"/>
                </a:solidFill>
                <a:latin typeface="Trebuchet MS"/>
                <a:cs typeface="Trebuchet MS"/>
              </a:rPr>
              <a:t>Organisation </a:t>
            </a:r>
            <a:r>
              <a:rPr sz="1050" b="1" spc="-30" dirty="0">
                <a:solidFill>
                  <a:srgbClr val="1F3864"/>
                </a:solidFill>
                <a:latin typeface="Trebuchet MS"/>
                <a:cs typeface="Trebuchet MS"/>
              </a:rPr>
              <a:t>d’une </a:t>
            </a:r>
            <a:r>
              <a:rPr sz="1050" b="1" spc="-15" dirty="0">
                <a:solidFill>
                  <a:srgbClr val="1F3864"/>
                </a:solidFill>
                <a:latin typeface="Trebuchet MS"/>
                <a:cs typeface="Trebuchet MS"/>
              </a:rPr>
              <a:t>table </a:t>
            </a:r>
            <a:r>
              <a:rPr sz="1050" b="1" spc="-10" dirty="0">
                <a:solidFill>
                  <a:srgbClr val="1F3864"/>
                </a:solidFill>
                <a:latin typeface="Trebuchet MS"/>
                <a:cs typeface="Trebuchet MS"/>
              </a:rPr>
              <a:t> </a:t>
            </a:r>
            <a:r>
              <a:rPr sz="1050" b="1" spc="-5" dirty="0">
                <a:solidFill>
                  <a:srgbClr val="1F3864"/>
                </a:solidFill>
                <a:latin typeface="Trebuchet MS"/>
                <a:cs typeface="Trebuchet MS"/>
              </a:rPr>
              <a:t>ronde</a:t>
            </a:r>
            <a:r>
              <a:rPr sz="1050" b="1" spc="-30" dirty="0">
                <a:solidFill>
                  <a:srgbClr val="1F3864"/>
                </a:solidFill>
                <a:latin typeface="Trebuchet MS"/>
                <a:cs typeface="Trebuchet MS"/>
              </a:rPr>
              <a:t> </a:t>
            </a:r>
            <a:r>
              <a:rPr sz="1050" b="1" spc="-10" dirty="0">
                <a:solidFill>
                  <a:srgbClr val="1F3864"/>
                </a:solidFill>
                <a:latin typeface="Trebuchet MS"/>
                <a:cs typeface="Trebuchet MS"/>
              </a:rPr>
              <a:t>des</a:t>
            </a:r>
            <a:r>
              <a:rPr sz="1050" b="1" spc="-35" dirty="0">
                <a:solidFill>
                  <a:srgbClr val="1F3864"/>
                </a:solidFill>
                <a:latin typeface="Trebuchet MS"/>
                <a:cs typeface="Trebuchet MS"/>
              </a:rPr>
              <a:t> </a:t>
            </a:r>
            <a:r>
              <a:rPr sz="1050" b="1" spc="-15" dirty="0">
                <a:solidFill>
                  <a:srgbClr val="1F3864"/>
                </a:solidFill>
                <a:latin typeface="Trebuchet MS"/>
                <a:cs typeface="Trebuchet MS"/>
              </a:rPr>
              <a:t>investisseurs</a:t>
            </a:r>
            <a:endParaRPr sz="1050">
              <a:latin typeface="Trebuchet MS"/>
              <a:cs typeface="Trebuchet MS"/>
            </a:endParaRPr>
          </a:p>
        </p:txBody>
      </p:sp>
      <p:grpSp>
        <p:nvGrpSpPr>
          <p:cNvPr id="27" name="object 26">
            <a:extLst>
              <a:ext uri="{FF2B5EF4-FFF2-40B4-BE49-F238E27FC236}">
                <a16:creationId xmlns:a16="http://schemas.microsoft.com/office/drawing/2014/main" id="{9448282A-BA1B-9880-B204-F33AF26E3492}"/>
              </a:ext>
            </a:extLst>
          </p:cNvPr>
          <p:cNvGrpSpPr/>
          <p:nvPr/>
        </p:nvGrpSpPr>
        <p:grpSpPr>
          <a:xfrm>
            <a:off x="2068829" y="2250186"/>
            <a:ext cx="7137400" cy="1407795"/>
            <a:chOff x="2068829" y="2250186"/>
            <a:chExt cx="7137400" cy="1407795"/>
          </a:xfrm>
        </p:grpSpPr>
        <p:sp>
          <p:nvSpPr>
            <p:cNvPr id="28" name="object 27">
              <a:extLst>
                <a:ext uri="{FF2B5EF4-FFF2-40B4-BE49-F238E27FC236}">
                  <a16:creationId xmlns:a16="http://schemas.microsoft.com/office/drawing/2014/main" id="{E07D41FB-EE14-54E4-7DAB-4DD01D9A3AC6}"/>
                </a:ext>
              </a:extLst>
            </p:cNvPr>
            <p:cNvSpPr/>
            <p:nvPr/>
          </p:nvSpPr>
          <p:spPr>
            <a:xfrm>
              <a:off x="6412992" y="2618231"/>
              <a:ext cx="12700" cy="1039494"/>
            </a:xfrm>
            <a:custGeom>
              <a:avLst/>
              <a:gdLst/>
              <a:ahLst/>
              <a:cxnLst/>
              <a:rect l="l" t="t" r="r" b="b"/>
              <a:pathLst>
                <a:path w="12700" h="1039495">
                  <a:moveTo>
                    <a:pt x="10668" y="979932"/>
                  </a:moveTo>
                  <a:lnTo>
                    <a:pt x="0" y="979932"/>
                  </a:lnTo>
                  <a:lnTo>
                    <a:pt x="0" y="1039380"/>
                  </a:lnTo>
                  <a:lnTo>
                    <a:pt x="10668" y="1039380"/>
                  </a:lnTo>
                  <a:lnTo>
                    <a:pt x="10668" y="979932"/>
                  </a:lnTo>
                  <a:close/>
                </a:path>
                <a:path w="12700" h="1039495">
                  <a:moveTo>
                    <a:pt x="10668" y="858024"/>
                  </a:moveTo>
                  <a:lnTo>
                    <a:pt x="0" y="858024"/>
                  </a:lnTo>
                  <a:lnTo>
                    <a:pt x="0" y="946404"/>
                  </a:lnTo>
                  <a:lnTo>
                    <a:pt x="10668" y="946404"/>
                  </a:lnTo>
                  <a:lnTo>
                    <a:pt x="10668" y="858024"/>
                  </a:lnTo>
                  <a:close/>
                </a:path>
                <a:path w="12700" h="1039495">
                  <a:moveTo>
                    <a:pt x="12192" y="734580"/>
                  </a:moveTo>
                  <a:lnTo>
                    <a:pt x="0" y="734580"/>
                  </a:lnTo>
                  <a:lnTo>
                    <a:pt x="0" y="824484"/>
                  </a:lnTo>
                  <a:lnTo>
                    <a:pt x="10668" y="824484"/>
                  </a:lnTo>
                  <a:lnTo>
                    <a:pt x="12192" y="734580"/>
                  </a:lnTo>
                  <a:close/>
                </a:path>
                <a:path w="12700" h="1039495">
                  <a:moveTo>
                    <a:pt x="12192" y="612648"/>
                  </a:moveTo>
                  <a:lnTo>
                    <a:pt x="0" y="612648"/>
                  </a:lnTo>
                  <a:lnTo>
                    <a:pt x="0" y="701040"/>
                  </a:lnTo>
                  <a:lnTo>
                    <a:pt x="12192" y="701040"/>
                  </a:lnTo>
                  <a:lnTo>
                    <a:pt x="12192" y="612648"/>
                  </a:lnTo>
                  <a:close/>
                </a:path>
                <a:path w="12700" h="1039495">
                  <a:moveTo>
                    <a:pt x="12192" y="489204"/>
                  </a:moveTo>
                  <a:lnTo>
                    <a:pt x="1524" y="489204"/>
                  </a:lnTo>
                  <a:lnTo>
                    <a:pt x="0" y="579120"/>
                  </a:lnTo>
                  <a:lnTo>
                    <a:pt x="12192" y="579120"/>
                  </a:lnTo>
                  <a:lnTo>
                    <a:pt x="12192" y="489204"/>
                  </a:lnTo>
                  <a:close/>
                </a:path>
                <a:path w="12700" h="1039495">
                  <a:moveTo>
                    <a:pt x="12192" y="367284"/>
                  </a:moveTo>
                  <a:lnTo>
                    <a:pt x="1524" y="367284"/>
                  </a:lnTo>
                  <a:lnTo>
                    <a:pt x="1524" y="457200"/>
                  </a:lnTo>
                  <a:lnTo>
                    <a:pt x="12192" y="457200"/>
                  </a:lnTo>
                  <a:lnTo>
                    <a:pt x="12192" y="367284"/>
                  </a:lnTo>
                  <a:close/>
                </a:path>
                <a:path w="12700" h="1039495">
                  <a:moveTo>
                    <a:pt x="12192" y="245364"/>
                  </a:moveTo>
                  <a:lnTo>
                    <a:pt x="1524" y="245364"/>
                  </a:lnTo>
                  <a:lnTo>
                    <a:pt x="1524" y="333756"/>
                  </a:lnTo>
                  <a:lnTo>
                    <a:pt x="12192" y="333756"/>
                  </a:lnTo>
                  <a:lnTo>
                    <a:pt x="12192" y="245364"/>
                  </a:lnTo>
                  <a:close/>
                </a:path>
                <a:path w="12700" h="1039495">
                  <a:moveTo>
                    <a:pt x="12192" y="121920"/>
                  </a:moveTo>
                  <a:lnTo>
                    <a:pt x="1524" y="121920"/>
                  </a:lnTo>
                  <a:lnTo>
                    <a:pt x="1524" y="211836"/>
                  </a:lnTo>
                  <a:lnTo>
                    <a:pt x="12192" y="211836"/>
                  </a:lnTo>
                  <a:lnTo>
                    <a:pt x="12192" y="121920"/>
                  </a:lnTo>
                  <a:close/>
                </a:path>
                <a:path w="12700" h="1039495">
                  <a:moveTo>
                    <a:pt x="12192" y="0"/>
                  </a:moveTo>
                  <a:lnTo>
                    <a:pt x="1524" y="0"/>
                  </a:lnTo>
                  <a:lnTo>
                    <a:pt x="1524" y="88392"/>
                  </a:lnTo>
                  <a:lnTo>
                    <a:pt x="12192" y="88392"/>
                  </a:lnTo>
                  <a:lnTo>
                    <a:pt x="12192" y="0"/>
                  </a:lnTo>
                  <a:close/>
                </a:path>
              </a:pathLst>
            </a:custGeom>
            <a:solidFill>
              <a:srgbClr val="4472C3"/>
            </a:solidFill>
          </p:spPr>
          <p:txBody>
            <a:bodyPr wrap="square" lIns="0" tIns="0" rIns="0" bIns="0" rtlCol="0"/>
            <a:lstStyle/>
            <a:p>
              <a:endParaRPr/>
            </a:p>
          </p:txBody>
        </p:sp>
        <p:sp>
          <p:nvSpPr>
            <p:cNvPr id="29" name="object 28">
              <a:extLst>
                <a:ext uri="{FF2B5EF4-FFF2-40B4-BE49-F238E27FC236}">
                  <a16:creationId xmlns:a16="http://schemas.microsoft.com/office/drawing/2014/main" id="{CC1F3F48-D171-C019-177F-926D71925E7C}"/>
                </a:ext>
              </a:extLst>
            </p:cNvPr>
            <p:cNvSpPr/>
            <p:nvPr/>
          </p:nvSpPr>
          <p:spPr>
            <a:xfrm>
              <a:off x="6272783" y="2275332"/>
              <a:ext cx="274320" cy="337185"/>
            </a:xfrm>
            <a:custGeom>
              <a:avLst/>
              <a:gdLst/>
              <a:ahLst/>
              <a:cxnLst/>
              <a:rect l="l" t="t" r="r" b="b"/>
              <a:pathLst>
                <a:path w="274320" h="337185">
                  <a:moveTo>
                    <a:pt x="137160" y="336803"/>
                  </a:moveTo>
                  <a:lnTo>
                    <a:pt x="93634" y="328135"/>
                  </a:lnTo>
                  <a:lnTo>
                    <a:pt x="55961" y="304031"/>
                  </a:lnTo>
                  <a:lnTo>
                    <a:pt x="26334" y="267346"/>
                  </a:lnTo>
                  <a:lnTo>
                    <a:pt x="6949" y="220931"/>
                  </a:lnTo>
                  <a:lnTo>
                    <a:pt x="0" y="167639"/>
                  </a:lnTo>
                  <a:lnTo>
                    <a:pt x="6949" y="114507"/>
                  </a:lnTo>
                  <a:lnTo>
                    <a:pt x="26334" y="68470"/>
                  </a:lnTo>
                  <a:lnTo>
                    <a:pt x="55961" y="32235"/>
                  </a:lnTo>
                  <a:lnTo>
                    <a:pt x="93634" y="8510"/>
                  </a:lnTo>
                  <a:lnTo>
                    <a:pt x="137160" y="0"/>
                  </a:lnTo>
                  <a:lnTo>
                    <a:pt x="180100" y="8510"/>
                  </a:lnTo>
                  <a:lnTo>
                    <a:pt x="217700" y="32235"/>
                  </a:lnTo>
                  <a:lnTo>
                    <a:pt x="247546" y="68470"/>
                  </a:lnTo>
                  <a:lnTo>
                    <a:pt x="267224" y="114507"/>
                  </a:lnTo>
                  <a:lnTo>
                    <a:pt x="274319" y="167639"/>
                  </a:lnTo>
                  <a:lnTo>
                    <a:pt x="267224" y="220931"/>
                  </a:lnTo>
                  <a:lnTo>
                    <a:pt x="247546" y="267346"/>
                  </a:lnTo>
                  <a:lnTo>
                    <a:pt x="217700" y="304031"/>
                  </a:lnTo>
                  <a:lnTo>
                    <a:pt x="180100" y="328135"/>
                  </a:lnTo>
                  <a:lnTo>
                    <a:pt x="137160" y="336803"/>
                  </a:lnTo>
                  <a:close/>
                </a:path>
              </a:pathLst>
            </a:custGeom>
            <a:solidFill>
              <a:srgbClr val="1F3864"/>
            </a:solidFill>
          </p:spPr>
          <p:txBody>
            <a:bodyPr wrap="square" lIns="0" tIns="0" rIns="0" bIns="0" rtlCol="0"/>
            <a:lstStyle/>
            <a:p>
              <a:endParaRPr/>
            </a:p>
          </p:txBody>
        </p:sp>
        <p:sp>
          <p:nvSpPr>
            <p:cNvPr id="30" name="object 29">
              <a:extLst>
                <a:ext uri="{FF2B5EF4-FFF2-40B4-BE49-F238E27FC236}">
                  <a16:creationId xmlns:a16="http://schemas.microsoft.com/office/drawing/2014/main" id="{02FE0350-8F7A-A00C-C729-D9B392F3C040}"/>
                </a:ext>
              </a:extLst>
            </p:cNvPr>
            <p:cNvSpPr/>
            <p:nvPr/>
          </p:nvSpPr>
          <p:spPr>
            <a:xfrm>
              <a:off x="6272783" y="2275332"/>
              <a:ext cx="274320" cy="337185"/>
            </a:xfrm>
            <a:custGeom>
              <a:avLst/>
              <a:gdLst/>
              <a:ahLst/>
              <a:cxnLst/>
              <a:rect l="l" t="t" r="r" b="b"/>
              <a:pathLst>
                <a:path w="274320" h="337185">
                  <a:moveTo>
                    <a:pt x="0" y="167639"/>
                  </a:moveTo>
                  <a:lnTo>
                    <a:pt x="6949" y="114507"/>
                  </a:lnTo>
                  <a:lnTo>
                    <a:pt x="26334" y="68470"/>
                  </a:lnTo>
                  <a:lnTo>
                    <a:pt x="55961" y="32235"/>
                  </a:lnTo>
                  <a:lnTo>
                    <a:pt x="93634" y="8510"/>
                  </a:lnTo>
                  <a:lnTo>
                    <a:pt x="137160" y="0"/>
                  </a:lnTo>
                  <a:lnTo>
                    <a:pt x="180100" y="8510"/>
                  </a:lnTo>
                  <a:lnTo>
                    <a:pt x="217700" y="32235"/>
                  </a:lnTo>
                  <a:lnTo>
                    <a:pt x="247546" y="68470"/>
                  </a:lnTo>
                  <a:lnTo>
                    <a:pt x="267224" y="114507"/>
                  </a:lnTo>
                  <a:lnTo>
                    <a:pt x="274319" y="167639"/>
                  </a:lnTo>
                  <a:lnTo>
                    <a:pt x="267224" y="220931"/>
                  </a:lnTo>
                  <a:lnTo>
                    <a:pt x="247546" y="267346"/>
                  </a:lnTo>
                  <a:lnTo>
                    <a:pt x="217700" y="304031"/>
                  </a:lnTo>
                  <a:lnTo>
                    <a:pt x="180100" y="328135"/>
                  </a:lnTo>
                  <a:lnTo>
                    <a:pt x="137160" y="336803"/>
                  </a:lnTo>
                  <a:lnTo>
                    <a:pt x="93634" y="328135"/>
                  </a:lnTo>
                  <a:lnTo>
                    <a:pt x="55961" y="304031"/>
                  </a:lnTo>
                  <a:lnTo>
                    <a:pt x="26334" y="267346"/>
                  </a:lnTo>
                  <a:lnTo>
                    <a:pt x="6949" y="220931"/>
                  </a:lnTo>
                  <a:lnTo>
                    <a:pt x="0" y="167639"/>
                  </a:lnTo>
                </a:path>
              </a:pathLst>
            </a:custGeom>
            <a:ln w="50292">
              <a:solidFill>
                <a:srgbClr val="FFFFFF"/>
              </a:solidFill>
            </a:ln>
          </p:spPr>
          <p:txBody>
            <a:bodyPr wrap="square" lIns="0" tIns="0" rIns="0" bIns="0" rtlCol="0"/>
            <a:lstStyle/>
            <a:p>
              <a:endParaRPr/>
            </a:p>
          </p:txBody>
        </p:sp>
        <p:sp>
          <p:nvSpPr>
            <p:cNvPr id="31" name="object 30">
              <a:extLst>
                <a:ext uri="{FF2B5EF4-FFF2-40B4-BE49-F238E27FC236}">
                  <a16:creationId xmlns:a16="http://schemas.microsoft.com/office/drawing/2014/main" id="{163CF43D-8F92-5E17-E481-CE0AD8A66441}"/>
                </a:ext>
              </a:extLst>
            </p:cNvPr>
            <p:cNvSpPr/>
            <p:nvPr/>
          </p:nvSpPr>
          <p:spPr>
            <a:xfrm>
              <a:off x="4701539" y="2275332"/>
              <a:ext cx="274320" cy="337185"/>
            </a:xfrm>
            <a:custGeom>
              <a:avLst/>
              <a:gdLst/>
              <a:ahLst/>
              <a:cxnLst/>
              <a:rect l="l" t="t" r="r" b="b"/>
              <a:pathLst>
                <a:path w="274320" h="337185">
                  <a:moveTo>
                    <a:pt x="137160" y="336803"/>
                  </a:moveTo>
                  <a:lnTo>
                    <a:pt x="93634" y="328135"/>
                  </a:lnTo>
                  <a:lnTo>
                    <a:pt x="55961" y="304031"/>
                  </a:lnTo>
                  <a:lnTo>
                    <a:pt x="26334" y="267346"/>
                  </a:lnTo>
                  <a:lnTo>
                    <a:pt x="6949" y="220931"/>
                  </a:lnTo>
                  <a:lnTo>
                    <a:pt x="0" y="167639"/>
                  </a:lnTo>
                  <a:lnTo>
                    <a:pt x="6949" y="114507"/>
                  </a:lnTo>
                  <a:lnTo>
                    <a:pt x="26334" y="68470"/>
                  </a:lnTo>
                  <a:lnTo>
                    <a:pt x="55961" y="32235"/>
                  </a:lnTo>
                  <a:lnTo>
                    <a:pt x="93634" y="8510"/>
                  </a:lnTo>
                  <a:lnTo>
                    <a:pt x="137160" y="0"/>
                  </a:lnTo>
                  <a:lnTo>
                    <a:pt x="180100" y="8510"/>
                  </a:lnTo>
                  <a:lnTo>
                    <a:pt x="217700" y="32235"/>
                  </a:lnTo>
                  <a:lnTo>
                    <a:pt x="247546" y="68470"/>
                  </a:lnTo>
                  <a:lnTo>
                    <a:pt x="267224" y="114507"/>
                  </a:lnTo>
                  <a:lnTo>
                    <a:pt x="274319" y="167639"/>
                  </a:lnTo>
                  <a:lnTo>
                    <a:pt x="267224" y="220931"/>
                  </a:lnTo>
                  <a:lnTo>
                    <a:pt x="247546" y="267346"/>
                  </a:lnTo>
                  <a:lnTo>
                    <a:pt x="217700" y="304031"/>
                  </a:lnTo>
                  <a:lnTo>
                    <a:pt x="180100" y="328135"/>
                  </a:lnTo>
                  <a:lnTo>
                    <a:pt x="137160" y="336803"/>
                  </a:lnTo>
                  <a:close/>
                </a:path>
              </a:pathLst>
            </a:custGeom>
            <a:solidFill>
              <a:srgbClr val="1F3864"/>
            </a:solidFill>
          </p:spPr>
          <p:txBody>
            <a:bodyPr wrap="square" lIns="0" tIns="0" rIns="0" bIns="0" rtlCol="0"/>
            <a:lstStyle/>
            <a:p>
              <a:endParaRPr/>
            </a:p>
          </p:txBody>
        </p:sp>
        <p:sp>
          <p:nvSpPr>
            <p:cNvPr id="32" name="object 31">
              <a:extLst>
                <a:ext uri="{FF2B5EF4-FFF2-40B4-BE49-F238E27FC236}">
                  <a16:creationId xmlns:a16="http://schemas.microsoft.com/office/drawing/2014/main" id="{14B50F7F-ED86-3FDB-1ABA-E377C9C881A0}"/>
                </a:ext>
              </a:extLst>
            </p:cNvPr>
            <p:cNvSpPr/>
            <p:nvPr/>
          </p:nvSpPr>
          <p:spPr>
            <a:xfrm>
              <a:off x="4701539" y="2275332"/>
              <a:ext cx="274320" cy="337185"/>
            </a:xfrm>
            <a:custGeom>
              <a:avLst/>
              <a:gdLst/>
              <a:ahLst/>
              <a:cxnLst/>
              <a:rect l="l" t="t" r="r" b="b"/>
              <a:pathLst>
                <a:path w="274320" h="337185">
                  <a:moveTo>
                    <a:pt x="0" y="167639"/>
                  </a:moveTo>
                  <a:lnTo>
                    <a:pt x="6949" y="114507"/>
                  </a:lnTo>
                  <a:lnTo>
                    <a:pt x="26334" y="68470"/>
                  </a:lnTo>
                  <a:lnTo>
                    <a:pt x="55961" y="32235"/>
                  </a:lnTo>
                  <a:lnTo>
                    <a:pt x="93634" y="8510"/>
                  </a:lnTo>
                  <a:lnTo>
                    <a:pt x="137160" y="0"/>
                  </a:lnTo>
                  <a:lnTo>
                    <a:pt x="180100" y="8510"/>
                  </a:lnTo>
                  <a:lnTo>
                    <a:pt x="217700" y="32235"/>
                  </a:lnTo>
                  <a:lnTo>
                    <a:pt x="247546" y="68470"/>
                  </a:lnTo>
                  <a:lnTo>
                    <a:pt x="267224" y="114507"/>
                  </a:lnTo>
                  <a:lnTo>
                    <a:pt x="274319" y="167639"/>
                  </a:lnTo>
                  <a:lnTo>
                    <a:pt x="267224" y="220931"/>
                  </a:lnTo>
                  <a:lnTo>
                    <a:pt x="247546" y="267346"/>
                  </a:lnTo>
                  <a:lnTo>
                    <a:pt x="217700" y="304031"/>
                  </a:lnTo>
                  <a:lnTo>
                    <a:pt x="180100" y="328135"/>
                  </a:lnTo>
                  <a:lnTo>
                    <a:pt x="137160" y="336803"/>
                  </a:lnTo>
                  <a:lnTo>
                    <a:pt x="93634" y="328135"/>
                  </a:lnTo>
                  <a:lnTo>
                    <a:pt x="55961" y="304031"/>
                  </a:lnTo>
                  <a:lnTo>
                    <a:pt x="26334" y="267346"/>
                  </a:lnTo>
                  <a:lnTo>
                    <a:pt x="6949" y="220931"/>
                  </a:lnTo>
                  <a:lnTo>
                    <a:pt x="0" y="167639"/>
                  </a:lnTo>
                </a:path>
              </a:pathLst>
            </a:custGeom>
            <a:ln w="50292">
              <a:solidFill>
                <a:srgbClr val="FFFFFF"/>
              </a:solidFill>
            </a:ln>
          </p:spPr>
          <p:txBody>
            <a:bodyPr wrap="square" lIns="0" tIns="0" rIns="0" bIns="0" rtlCol="0"/>
            <a:lstStyle/>
            <a:p>
              <a:endParaRPr/>
            </a:p>
          </p:txBody>
        </p:sp>
        <p:sp>
          <p:nvSpPr>
            <p:cNvPr id="33" name="object 32">
              <a:extLst>
                <a:ext uri="{FF2B5EF4-FFF2-40B4-BE49-F238E27FC236}">
                  <a16:creationId xmlns:a16="http://schemas.microsoft.com/office/drawing/2014/main" id="{F50C4506-640B-D74A-6803-B4DADF83FF8B}"/>
                </a:ext>
              </a:extLst>
            </p:cNvPr>
            <p:cNvSpPr/>
            <p:nvPr/>
          </p:nvSpPr>
          <p:spPr>
            <a:xfrm>
              <a:off x="3429000" y="2275332"/>
              <a:ext cx="274320" cy="337185"/>
            </a:xfrm>
            <a:custGeom>
              <a:avLst/>
              <a:gdLst/>
              <a:ahLst/>
              <a:cxnLst/>
              <a:rect l="l" t="t" r="r" b="b"/>
              <a:pathLst>
                <a:path w="274320" h="337185">
                  <a:moveTo>
                    <a:pt x="137160" y="336803"/>
                  </a:moveTo>
                  <a:lnTo>
                    <a:pt x="93634" y="328135"/>
                  </a:lnTo>
                  <a:lnTo>
                    <a:pt x="55961" y="304031"/>
                  </a:lnTo>
                  <a:lnTo>
                    <a:pt x="26334" y="267346"/>
                  </a:lnTo>
                  <a:lnTo>
                    <a:pt x="6949" y="220931"/>
                  </a:lnTo>
                  <a:lnTo>
                    <a:pt x="0" y="167639"/>
                  </a:lnTo>
                  <a:lnTo>
                    <a:pt x="6949" y="114507"/>
                  </a:lnTo>
                  <a:lnTo>
                    <a:pt x="26334" y="68470"/>
                  </a:lnTo>
                  <a:lnTo>
                    <a:pt x="55961" y="32235"/>
                  </a:lnTo>
                  <a:lnTo>
                    <a:pt x="93634" y="8510"/>
                  </a:lnTo>
                  <a:lnTo>
                    <a:pt x="137160" y="0"/>
                  </a:lnTo>
                  <a:lnTo>
                    <a:pt x="180100" y="8510"/>
                  </a:lnTo>
                  <a:lnTo>
                    <a:pt x="217700" y="32235"/>
                  </a:lnTo>
                  <a:lnTo>
                    <a:pt x="247546" y="68470"/>
                  </a:lnTo>
                  <a:lnTo>
                    <a:pt x="267224" y="114507"/>
                  </a:lnTo>
                  <a:lnTo>
                    <a:pt x="274319" y="167639"/>
                  </a:lnTo>
                  <a:lnTo>
                    <a:pt x="267224" y="220931"/>
                  </a:lnTo>
                  <a:lnTo>
                    <a:pt x="247546" y="267346"/>
                  </a:lnTo>
                  <a:lnTo>
                    <a:pt x="217700" y="304031"/>
                  </a:lnTo>
                  <a:lnTo>
                    <a:pt x="180100" y="328135"/>
                  </a:lnTo>
                  <a:lnTo>
                    <a:pt x="137160" y="336803"/>
                  </a:lnTo>
                  <a:close/>
                </a:path>
              </a:pathLst>
            </a:custGeom>
            <a:solidFill>
              <a:srgbClr val="1F3864"/>
            </a:solidFill>
          </p:spPr>
          <p:txBody>
            <a:bodyPr wrap="square" lIns="0" tIns="0" rIns="0" bIns="0" rtlCol="0"/>
            <a:lstStyle/>
            <a:p>
              <a:endParaRPr/>
            </a:p>
          </p:txBody>
        </p:sp>
        <p:sp>
          <p:nvSpPr>
            <p:cNvPr id="34" name="object 33">
              <a:extLst>
                <a:ext uri="{FF2B5EF4-FFF2-40B4-BE49-F238E27FC236}">
                  <a16:creationId xmlns:a16="http://schemas.microsoft.com/office/drawing/2014/main" id="{2F9C772F-1D7B-633F-21A0-8F85E29F09DB}"/>
                </a:ext>
              </a:extLst>
            </p:cNvPr>
            <p:cNvSpPr/>
            <p:nvPr/>
          </p:nvSpPr>
          <p:spPr>
            <a:xfrm>
              <a:off x="3429000" y="2275332"/>
              <a:ext cx="274320" cy="337185"/>
            </a:xfrm>
            <a:custGeom>
              <a:avLst/>
              <a:gdLst/>
              <a:ahLst/>
              <a:cxnLst/>
              <a:rect l="l" t="t" r="r" b="b"/>
              <a:pathLst>
                <a:path w="274320" h="337185">
                  <a:moveTo>
                    <a:pt x="0" y="167639"/>
                  </a:moveTo>
                  <a:lnTo>
                    <a:pt x="6949" y="114507"/>
                  </a:lnTo>
                  <a:lnTo>
                    <a:pt x="26334" y="68470"/>
                  </a:lnTo>
                  <a:lnTo>
                    <a:pt x="55961" y="32235"/>
                  </a:lnTo>
                  <a:lnTo>
                    <a:pt x="93634" y="8510"/>
                  </a:lnTo>
                  <a:lnTo>
                    <a:pt x="137160" y="0"/>
                  </a:lnTo>
                  <a:lnTo>
                    <a:pt x="180100" y="8510"/>
                  </a:lnTo>
                  <a:lnTo>
                    <a:pt x="217700" y="32235"/>
                  </a:lnTo>
                  <a:lnTo>
                    <a:pt x="247546" y="68470"/>
                  </a:lnTo>
                  <a:lnTo>
                    <a:pt x="267224" y="114507"/>
                  </a:lnTo>
                  <a:lnTo>
                    <a:pt x="274319" y="167639"/>
                  </a:lnTo>
                  <a:lnTo>
                    <a:pt x="267224" y="220931"/>
                  </a:lnTo>
                  <a:lnTo>
                    <a:pt x="247546" y="267346"/>
                  </a:lnTo>
                  <a:lnTo>
                    <a:pt x="217700" y="304031"/>
                  </a:lnTo>
                  <a:lnTo>
                    <a:pt x="180100" y="328135"/>
                  </a:lnTo>
                  <a:lnTo>
                    <a:pt x="137160" y="336803"/>
                  </a:lnTo>
                  <a:lnTo>
                    <a:pt x="93634" y="328135"/>
                  </a:lnTo>
                  <a:lnTo>
                    <a:pt x="55961" y="304031"/>
                  </a:lnTo>
                  <a:lnTo>
                    <a:pt x="26334" y="267346"/>
                  </a:lnTo>
                  <a:lnTo>
                    <a:pt x="6949" y="220931"/>
                  </a:lnTo>
                  <a:lnTo>
                    <a:pt x="0" y="167639"/>
                  </a:lnTo>
                </a:path>
              </a:pathLst>
            </a:custGeom>
            <a:ln w="50292">
              <a:solidFill>
                <a:srgbClr val="FFFFFF"/>
              </a:solidFill>
            </a:ln>
          </p:spPr>
          <p:txBody>
            <a:bodyPr wrap="square" lIns="0" tIns="0" rIns="0" bIns="0" rtlCol="0"/>
            <a:lstStyle/>
            <a:p>
              <a:endParaRPr/>
            </a:p>
          </p:txBody>
        </p:sp>
        <p:sp>
          <p:nvSpPr>
            <p:cNvPr id="35" name="object 34">
              <a:extLst>
                <a:ext uri="{FF2B5EF4-FFF2-40B4-BE49-F238E27FC236}">
                  <a16:creationId xmlns:a16="http://schemas.microsoft.com/office/drawing/2014/main" id="{61DA3970-AD2D-DCA3-6078-D61EC9575462}"/>
                </a:ext>
              </a:extLst>
            </p:cNvPr>
            <p:cNvSpPr/>
            <p:nvPr/>
          </p:nvSpPr>
          <p:spPr>
            <a:xfrm>
              <a:off x="2093975" y="2275332"/>
              <a:ext cx="274320" cy="337185"/>
            </a:xfrm>
            <a:custGeom>
              <a:avLst/>
              <a:gdLst/>
              <a:ahLst/>
              <a:cxnLst/>
              <a:rect l="l" t="t" r="r" b="b"/>
              <a:pathLst>
                <a:path w="274319" h="337185">
                  <a:moveTo>
                    <a:pt x="137160" y="336803"/>
                  </a:moveTo>
                  <a:lnTo>
                    <a:pt x="93634" y="328135"/>
                  </a:lnTo>
                  <a:lnTo>
                    <a:pt x="55961" y="304031"/>
                  </a:lnTo>
                  <a:lnTo>
                    <a:pt x="26334" y="267346"/>
                  </a:lnTo>
                  <a:lnTo>
                    <a:pt x="6949" y="220931"/>
                  </a:lnTo>
                  <a:lnTo>
                    <a:pt x="0" y="167639"/>
                  </a:lnTo>
                  <a:lnTo>
                    <a:pt x="6949" y="114507"/>
                  </a:lnTo>
                  <a:lnTo>
                    <a:pt x="26334" y="68470"/>
                  </a:lnTo>
                  <a:lnTo>
                    <a:pt x="55961" y="32235"/>
                  </a:lnTo>
                  <a:lnTo>
                    <a:pt x="93634" y="8510"/>
                  </a:lnTo>
                  <a:lnTo>
                    <a:pt x="137160" y="0"/>
                  </a:lnTo>
                  <a:lnTo>
                    <a:pt x="180685" y="8510"/>
                  </a:lnTo>
                  <a:lnTo>
                    <a:pt x="218358" y="32235"/>
                  </a:lnTo>
                  <a:lnTo>
                    <a:pt x="247985" y="68470"/>
                  </a:lnTo>
                  <a:lnTo>
                    <a:pt x="267370" y="114507"/>
                  </a:lnTo>
                  <a:lnTo>
                    <a:pt x="274319" y="167639"/>
                  </a:lnTo>
                  <a:lnTo>
                    <a:pt x="267370" y="220931"/>
                  </a:lnTo>
                  <a:lnTo>
                    <a:pt x="247985" y="267346"/>
                  </a:lnTo>
                  <a:lnTo>
                    <a:pt x="218358" y="304031"/>
                  </a:lnTo>
                  <a:lnTo>
                    <a:pt x="180685" y="328135"/>
                  </a:lnTo>
                  <a:lnTo>
                    <a:pt x="137160" y="336803"/>
                  </a:lnTo>
                  <a:close/>
                </a:path>
              </a:pathLst>
            </a:custGeom>
            <a:solidFill>
              <a:srgbClr val="1F3864"/>
            </a:solidFill>
          </p:spPr>
          <p:txBody>
            <a:bodyPr wrap="square" lIns="0" tIns="0" rIns="0" bIns="0" rtlCol="0"/>
            <a:lstStyle/>
            <a:p>
              <a:endParaRPr/>
            </a:p>
          </p:txBody>
        </p:sp>
        <p:sp>
          <p:nvSpPr>
            <p:cNvPr id="36" name="object 35">
              <a:extLst>
                <a:ext uri="{FF2B5EF4-FFF2-40B4-BE49-F238E27FC236}">
                  <a16:creationId xmlns:a16="http://schemas.microsoft.com/office/drawing/2014/main" id="{9CBF6E64-4E30-5013-A0C5-4301DE0B3F48}"/>
                </a:ext>
              </a:extLst>
            </p:cNvPr>
            <p:cNvSpPr/>
            <p:nvPr/>
          </p:nvSpPr>
          <p:spPr>
            <a:xfrm>
              <a:off x="2093975" y="2275332"/>
              <a:ext cx="274320" cy="337185"/>
            </a:xfrm>
            <a:custGeom>
              <a:avLst/>
              <a:gdLst/>
              <a:ahLst/>
              <a:cxnLst/>
              <a:rect l="l" t="t" r="r" b="b"/>
              <a:pathLst>
                <a:path w="274319" h="337185">
                  <a:moveTo>
                    <a:pt x="0" y="167639"/>
                  </a:moveTo>
                  <a:lnTo>
                    <a:pt x="6949" y="114507"/>
                  </a:lnTo>
                  <a:lnTo>
                    <a:pt x="26334" y="68470"/>
                  </a:lnTo>
                  <a:lnTo>
                    <a:pt x="55961" y="32235"/>
                  </a:lnTo>
                  <a:lnTo>
                    <a:pt x="93634" y="8510"/>
                  </a:lnTo>
                  <a:lnTo>
                    <a:pt x="137160" y="0"/>
                  </a:lnTo>
                  <a:lnTo>
                    <a:pt x="180685" y="8510"/>
                  </a:lnTo>
                  <a:lnTo>
                    <a:pt x="218358" y="32235"/>
                  </a:lnTo>
                  <a:lnTo>
                    <a:pt x="247985" y="68470"/>
                  </a:lnTo>
                  <a:lnTo>
                    <a:pt x="267370" y="114507"/>
                  </a:lnTo>
                  <a:lnTo>
                    <a:pt x="274319" y="167639"/>
                  </a:lnTo>
                  <a:lnTo>
                    <a:pt x="267370" y="220931"/>
                  </a:lnTo>
                  <a:lnTo>
                    <a:pt x="247985" y="267346"/>
                  </a:lnTo>
                  <a:lnTo>
                    <a:pt x="218358" y="304031"/>
                  </a:lnTo>
                  <a:lnTo>
                    <a:pt x="180685" y="328135"/>
                  </a:lnTo>
                  <a:lnTo>
                    <a:pt x="137160" y="336803"/>
                  </a:lnTo>
                  <a:lnTo>
                    <a:pt x="93634" y="328135"/>
                  </a:lnTo>
                  <a:lnTo>
                    <a:pt x="55961" y="304031"/>
                  </a:lnTo>
                  <a:lnTo>
                    <a:pt x="26334" y="267346"/>
                  </a:lnTo>
                  <a:lnTo>
                    <a:pt x="6949" y="220931"/>
                  </a:lnTo>
                  <a:lnTo>
                    <a:pt x="0" y="167639"/>
                  </a:lnTo>
                </a:path>
              </a:pathLst>
            </a:custGeom>
            <a:ln w="50292">
              <a:solidFill>
                <a:srgbClr val="FFFFFF"/>
              </a:solidFill>
            </a:ln>
          </p:spPr>
          <p:txBody>
            <a:bodyPr wrap="square" lIns="0" tIns="0" rIns="0" bIns="0" rtlCol="0"/>
            <a:lstStyle/>
            <a:p>
              <a:endParaRPr/>
            </a:p>
          </p:txBody>
        </p:sp>
        <p:sp>
          <p:nvSpPr>
            <p:cNvPr id="37" name="object 36">
              <a:extLst>
                <a:ext uri="{FF2B5EF4-FFF2-40B4-BE49-F238E27FC236}">
                  <a16:creationId xmlns:a16="http://schemas.microsoft.com/office/drawing/2014/main" id="{417E7213-084E-4E78-4E0E-D2CB6DFDDE13}"/>
                </a:ext>
              </a:extLst>
            </p:cNvPr>
            <p:cNvSpPr/>
            <p:nvPr/>
          </p:nvSpPr>
          <p:spPr>
            <a:xfrm>
              <a:off x="8906255" y="2275332"/>
              <a:ext cx="274320" cy="337185"/>
            </a:xfrm>
            <a:custGeom>
              <a:avLst/>
              <a:gdLst/>
              <a:ahLst/>
              <a:cxnLst/>
              <a:rect l="l" t="t" r="r" b="b"/>
              <a:pathLst>
                <a:path w="274320" h="337185">
                  <a:moveTo>
                    <a:pt x="137160" y="336803"/>
                  </a:moveTo>
                  <a:lnTo>
                    <a:pt x="93634" y="328135"/>
                  </a:lnTo>
                  <a:lnTo>
                    <a:pt x="55961" y="304031"/>
                  </a:lnTo>
                  <a:lnTo>
                    <a:pt x="26334" y="267346"/>
                  </a:lnTo>
                  <a:lnTo>
                    <a:pt x="6949" y="220931"/>
                  </a:lnTo>
                  <a:lnTo>
                    <a:pt x="0" y="167639"/>
                  </a:lnTo>
                  <a:lnTo>
                    <a:pt x="6949" y="114507"/>
                  </a:lnTo>
                  <a:lnTo>
                    <a:pt x="26334" y="68470"/>
                  </a:lnTo>
                  <a:lnTo>
                    <a:pt x="55961" y="32235"/>
                  </a:lnTo>
                  <a:lnTo>
                    <a:pt x="93634" y="8510"/>
                  </a:lnTo>
                  <a:lnTo>
                    <a:pt x="137160" y="0"/>
                  </a:lnTo>
                  <a:lnTo>
                    <a:pt x="180100" y="8510"/>
                  </a:lnTo>
                  <a:lnTo>
                    <a:pt x="217700" y="32235"/>
                  </a:lnTo>
                  <a:lnTo>
                    <a:pt x="247546" y="68470"/>
                  </a:lnTo>
                  <a:lnTo>
                    <a:pt x="267224" y="114507"/>
                  </a:lnTo>
                  <a:lnTo>
                    <a:pt x="274319" y="167639"/>
                  </a:lnTo>
                  <a:lnTo>
                    <a:pt x="267224" y="220931"/>
                  </a:lnTo>
                  <a:lnTo>
                    <a:pt x="247546" y="267346"/>
                  </a:lnTo>
                  <a:lnTo>
                    <a:pt x="217700" y="304031"/>
                  </a:lnTo>
                  <a:lnTo>
                    <a:pt x="180100" y="328135"/>
                  </a:lnTo>
                  <a:lnTo>
                    <a:pt x="137160" y="336803"/>
                  </a:lnTo>
                  <a:close/>
                </a:path>
              </a:pathLst>
            </a:custGeom>
            <a:solidFill>
              <a:srgbClr val="1F3864"/>
            </a:solidFill>
          </p:spPr>
          <p:txBody>
            <a:bodyPr wrap="square" lIns="0" tIns="0" rIns="0" bIns="0" rtlCol="0"/>
            <a:lstStyle/>
            <a:p>
              <a:endParaRPr/>
            </a:p>
          </p:txBody>
        </p:sp>
        <p:sp>
          <p:nvSpPr>
            <p:cNvPr id="38" name="object 37">
              <a:extLst>
                <a:ext uri="{FF2B5EF4-FFF2-40B4-BE49-F238E27FC236}">
                  <a16:creationId xmlns:a16="http://schemas.microsoft.com/office/drawing/2014/main" id="{BC9AF8FF-9C95-1A79-AAF0-C72F0CD83903}"/>
                </a:ext>
              </a:extLst>
            </p:cNvPr>
            <p:cNvSpPr/>
            <p:nvPr/>
          </p:nvSpPr>
          <p:spPr>
            <a:xfrm>
              <a:off x="8906255" y="2275332"/>
              <a:ext cx="274320" cy="337185"/>
            </a:xfrm>
            <a:custGeom>
              <a:avLst/>
              <a:gdLst/>
              <a:ahLst/>
              <a:cxnLst/>
              <a:rect l="l" t="t" r="r" b="b"/>
              <a:pathLst>
                <a:path w="274320" h="337185">
                  <a:moveTo>
                    <a:pt x="0" y="167639"/>
                  </a:moveTo>
                  <a:lnTo>
                    <a:pt x="6949" y="114507"/>
                  </a:lnTo>
                  <a:lnTo>
                    <a:pt x="26334" y="68470"/>
                  </a:lnTo>
                  <a:lnTo>
                    <a:pt x="55961" y="32235"/>
                  </a:lnTo>
                  <a:lnTo>
                    <a:pt x="93634" y="8510"/>
                  </a:lnTo>
                  <a:lnTo>
                    <a:pt x="137160" y="0"/>
                  </a:lnTo>
                  <a:lnTo>
                    <a:pt x="180100" y="8510"/>
                  </a:lnTo>
                  <a:lnTo>
                    <a:pt x="217700" y="32235"/>
                  </a:lnTo>
                  <a:lnTo>
                    <a:pt x="247546" y="68470"/>
                  </a:lnTo>
                  <a:lnTo>
                    <a:pt x="267224" y="114507"/>
                  </a:lnTo>
                  <a:lnTo>
                    <a:pt x="274319" y="167639"/>
                  </a:lnTo>
                  <a:lnTo>
                    <a:pt x="267224" y="220931"/>
                  </a:lnTo>
                  <a:lnTo>
                    <a:pt x="247546" y="267346"/>
                  </a:lnTo>
                  <a:lnTo>
                    <a:pt x="217700" y="304031"/>
                  </a:lnTo>
                  <a:lnTo>
                    <a:pt x="180100" y="328135"/>
                  </a:lnTo>
                  <a:lnTo>
                    <a:pt x="137160" y="336803"/>
                  </a:lnTo>
                  <a:lnTo>
                    <a:pt x="93634" y="328135"/>
                  </a:lnTo>
                  <a:lnTo>
                    <a:pt x="55961" y="304031"/>
                  </a:lnTo>
                  <a:lnTo>
                    <a:pt x="26334" y="267346"/>
                  </a:lnTo>
                  <a:lnTo>
                    <a:pt x="6949" y="220931"/>
                  </a:lnTo>
                  <a:lnTo>
                    <a:pt x="0" y="167639"/>
                  </a:lnTo>
                </a:path>
              </a:pathLst>
            </a:custGeom>
            <a:ln w="50292">
              <a:solidFill>
                <a:srgbClr val="FFFFFF"/>
              </a:solidFill>
            </a:ln>
          </p:spPr>
          <p:txBody>
            <a:bodyPr wrap="square" lIns="0" tIns="0" rIns="0" bIns="0" rtlCol="0"/>
            <a:lstStyle/>
            <a:p>
              <a:endParaRPr/>
            </a:p>
          </p:txBody>
        </p:sp>
      </p:grpSp>
      <p:sp>
        <p:nvSpPr>
          <p:cNvPr id="39" name="object 38">
            <a:extLst>
              <a:ext uri="{FF2B5EF4-FFF2-40B4-BE49-F238E27FC236}">
                <a16:creationId xmlns:a16="http://schemas.microsoft.com/office/drawing/2014/main" id="{4966179C-3CB5-F3C6-CEC1-2DFD285706EC}"/>
              </a:ext>
            </a:extLst>
          </p:cNvPr>
          <p:cNvSpPr txBox="1"/>
          <p:nvPr/>
        </p:nvSpPr>
        <p:spPr>
          <a:xfrm>
            <a:off x="1753579" y="1774997"/>
            <a:ext cx="1531620" cy="462280"/>
          </a:xfrm>
          <a:prstGeom prst="rect">
            <a:avLst/>
          </a:prstGeom>
        </p:spPr>
        <p:txBody>
          <a:bodyPr vert="horz" wrap="square" lIns="0" tIns="13335" rIns="0" bIns="0" rtlCol="0">
            <a:spAutoFit/>
          </a:bodyPr>
          <a:lstStyle/>
          <a:p>
            <a:pPr marL="12700">
              <a:lnSpc>
                <a:spcPts val="1625"/>
              </a:lnSpc>
              <a:spcBef>
                <a:spcPts val="105"/>
              </a:spcBef>
            </a:pPr>
            <a:r>
              <a:rPr sz="1400" spc="20" dirty="0">
                <a:latin typeface="Franklin Gothic Medium"/>
                <a:cs typeface="Franklin Gothic Medium"/>
              </a:rPr>
              <a:t>DE</a:t>
            </a:r>
            <a:r>
              <a:rPr sz="1400" spc="-50" dirty="0">
                <a:latin typeface="Franklin Gothic Medium"/>
                <a:cs typeface="Franklin Gothic Medium"/>
              </a:rPr>
              <a:t> </a:t>
            </a:r>
            <a:r>
              <a:rPr sz="1400" spc="20" dirty="0">
                <a:latin typeface="Franklin Gothic Medium"/>
                <a:cs typeface="Franklin Gothic Medium"/>
              </a:rPr>
              <a:t>CONSTRUCTION</a:t>
            </a:r>
            <a:endParaRPr sz="1400">
              <a:latin typeface="Franklin Gothic Medium"/>
              <a:cs typeface="Franklin Gothic Medium"/>
            </a:endParaRPr>
          </a:p>
          <a:p>
            <a:pPr marL="254635">
              <a:lnSpc>
                <a:spcPts val="1805"/>
              </a:lnSpc>
            </a:pPr>
            <a:r>
              <a:rPr sz="1550" b="1" spc="-35" dirty="0">
                <a:solidFill>
                  <a:srgbClr val="2F5497"/>
                </a:solidFill>
                <a:latin typeface="Trebuchet MS"/>
                <a:cs typeface="Trebuchet MS"/>
              </a:rPr>
              <a:t>2005</a:t>
            </a:r>
            <a:endParaRPr sz="1550">
              <a:latin typeface="Trebuchet MS"/>
              <a:cs typeface="Trebuchet MS"/>
            </a:endParaRPr>
          </a:p>
        </p:txBody>
      </p:sp>
      <p:sp>
        <p:nvSpPr>
          <p:cNvPr id="40" name="object 39">
            <a:extLst>
              <a:ext uri="{FF2B5EF4-FFF2-40B4-BE49-F238E27FC236}">
                <a16:creationId xmlns:a16="http://schemas.microsoft.com/office/drawing/2014/main" id="{7EF5EF56-018E-41C0-BBC7-43A2214EDEAF}"/>
              </a:ext>
            </a:extLst>
          </p:cNvPr>
          <p:cNvSpPr txBox="1"/>
          <p:nvPr/>
        </p:nvSpPr>
        <p:spPr>
          <a:xfrm>
            <a:off x="1221486" y="5993129"/>
            <a:ext cx="2024380" cy="411480"/>
          </a:xfrm>
          <a:prstGeom prst="rect">
            <a:avLst/>
          </a:prstGeom>
          <a:solidFill>
            <a:srgbClr val="DAE2F2"/>
          </a:solidFill>
        </p:spPr>
        <p:txBody>
          <a:bodyPr vert="horz" wrap="square" lIns="0" tIns="38100" rIns="0" bIns="0" rtlCol="0">
            <a:spAutoFit/>
          </a:bodyPr>
          <a:lstStyle/>
          <a:p>
            <a:pPr marL="715010" marR="239395" indent="-467995">
              <a:lnSpc>
                <a:spcPct val="101000"/>
              </a:lnSpc>
              <a:spcBef>
                <a:spcPts val="300"/>
              </a:spcBef>
            </a:pPr>
            <a:r>
              <a:rPr sz="1050" b="1" spc="70" dirty="0">
                <a:solidFill>
                  <a:srgbClr val="1F3864"/>
                </a:solidFill>
                <a:latin typeface="Trebuchet MS"/>
                <a:cs typeface="Trebuchet MS"/>
              </a:rPr>
              <a:t>R</a:t>
            </a:r>
            <a:r>
              <a:rPr sz="1050" b="1" spc="-20" dirty="0">
                <a:solidFill>
                  <a:srgbClr val="1F3864"/>
                </a:solidFill>
                <a:latin typeface="Trebuchet MS"/>
                <a:cs typeface="Trebuchet MS"/>
              </a:rPr>
              <a:t>é</a:t>
            </a:r>
            <a:r>
              <a:rPr sz="1050" b="1" spc="-5" dirty="0">
                <a:solidFill>
                  <a:srgbClr val="1F3864"/>
                </a:solidFill>
                <a:latin typeface="Trebuchet MS"/>
                <a:cs typeface="Trebuchet MS"/>
              </a:rPr>
              <a:t>a</a:t>
            </a:r>
            <a:r>
              <a:rPr sz="1050" b="1" spc="-20" dirty="0">
                <a:solidFill>
                  <a:srgbClr val="1F3864"/>
                </a:solidFill>
                <a:latin typeface="Trebuchet MS"/>
                <a:cs typeface="Trebuchet MS"/>
              </a:rPr>
              <a:t>l</a:t>
            </a:r>
            <a:r>
              <a:rPr sz="1050" b="1" spc="-35" dirty="0">
                <a:solidFill>
                  <a:srgbClr val="1F3864"/>
                </a:solidFill>
                <a:latin typeface="Trebuchet MS"/>
                <a:cs typeface="Trebuchet MS"/>
              </a:rPr>
              <a:t>i</a:t>
            </a:r>
            <a:r>
              <a:rPr sz="1050" b="1" spc="-5" dirty="0">
                <a:solidFill>
                  <a:srgbClr val="1F3864"/>
                </a:solidFill>
                <a:latin typeface="Trebuchet MS"/>
                <a:cs typeface="Trebuchet MS"/>
              </a:rPr>
              <a:t>sa</a:t>
            </a:r>
            <a:r>
              <a:rPr sz="1050" b="1" dirty="0">
                <a:solidFill>
                  <a:srgbClr val="1F3864"/>
                </a:solidFill>
                <a:latin typeface="Trebuchet MS"/>
                <a:cs typeface="Trebuchet MS"/>
              </a:rPr>
              <a:t>t</a:t>
            </a:r>
            <a:r>
              <a:rPr sz="1050" b="1" spc="-35" dirty="0">
                <a:solidFill>
                  <a:srgbClr val="1F3864"/>
                </a:solidFill>
                <a:latin typeface="Trebuchet MS"/>
                <a:cs typeface="Trebuchet MS"/>
              </a:rPr>
              <a:t>i</a:t>
            </a:r>
            <a:r>
              <a:rPr sz="1050" b="1" spc="35" dirty="0">
                <a:solidFill>
                  <a:srgbClr val="1F3864"/>
                </a:solidFill>
                <a:latin typeface="Trebuchet MS"/>
                <a:cs typeface="Trebuchet MS"/>
              </a:rPr>
              <a:t>o</a:t>
            </a:r>
            <a:r>
              <a:rPr sz="1050" b="1" spc="-5" dirty="0">
                <a:solidFill>
                  <a:srgbClr val="1F3864"/>
                </a:solidFill>
                <a:latin typeface="Trebuchet MS"/>
                <a:cs typeface="Trebuchet MS"/>
              </a:rPr>
              <a:t>n</a:t>
            </a:r>
            <a:r>
              <a:rPr sz="1050" b="1" spc="-60" dirty="0">
                <a:solidFill>
                  <a:srgbClr val="1F3864"/>
                </a:solidFill>
                <a:latin typeface="Trebuchet MS"/>
                <a:cs typeface="Trebuchet MS"/>
              </a:rPr>
              <a:t> </a:t>
            </a:r>
            <a:r>
              <a:rPr sz="1050" b="1" spc="-10" dirty="0">
                <a:solidFill>
                  <a:srgbClr val="1F3864"/>
                </a:solidFill>
                <a:latin typeface="Trebuchet MS"/>
                <a:cs typeface="Trebuchet MS"/>
              </a:rPr>
              <a:t>d</a:t>
            </a:r>
            <a:r>
              <a:rPr sz="1050" b="1" spc="-25" dirty="0">
                <a:solidFill>
                  <a:srgbClr val="1F3864"/>
                </a:solidFill>
                <a:latin typeface="Trebuchet MS"/>
                <a:cs typeface="Trebuchet MS"/>
              </a:rPr>
              <a:t>e </a:t>
            </a:r>
            <a:r>
              <a:rPr sz="1050" b="1" spc="-20" dirty="0">
                <a:solidFill>
                  <a:srgbClr val="1F3864"/>
                </a:solidFill>
                <a:latin typeface="Trebuchet MS"/>
                <a:cs typeface="Trebuchet MS"/>
              </a:rPr>
              <a:t>l</a:t>
            </a:r>
            <a:r>
              <a:rPr sz="1050" b="1" spc="-105" dirty="0">
                <a:solidFill>
                  <a:srgbClr val="1F3864"/>
                </a:solidFill>
                <a:latin typeface="Trebuchet MS"/>
                <a:cs typeface="Trebuchet MS"/>
              </a:rPr>
              <a:t>’</a:t>
            </a:r>
            <a:r>
              <a:rPr sz="1050" b="1" spc="-20" dirty="0">
                <a:solidFill>
                  <a:srgbClr val="1F3864"/>
                </a:solidFill>
                <a:latin typeface="Trebuchet MS"/>
                <a:cs typeface="Trebuchet MS"/>
              </a:rPr>
              <a:t>é</a:t>
            </a:r>
            <a:r>
              <a:rPr sz="1050" b="1" spc="10" dirty="0">
                <a:solidFill>
                  <a:srgbClr val="1F3864"/>
                </a:solidFill>
                <a:latin typeface="Trebuchet MS"/>
                <a:cs typeface="Trebuchet MS"/>
              </a:rPr>
              <a:t>t</a:t>
            </a:r>
            <a:r>
              <a:rPr sz="1050" b="1" spc="-10" dirty="0">
                <a:solidFill>
                  <a:srgbClr val="1F3864"/>
                </a:solidFill>
                <a:latin typeface="Trebuchet MS"/>
                <a:cs typeface="Trebuchet MS"/>
              </a:rPr>
              <a:t>ud</a:t>
            </a:r>
            <a:r>
              <a:rPr sz="1050" b="1" spc="-25" dirty="0">
                <a:solidFill>
                  <a:srgbClr val="1F3864"/>
                </a:solidFill>
                <a:latin typeface="Trebuchet MS"/>
                <a:cs typeface="Trebuchet MS"/>
              </a:rPr>
              <a:t>e</a:t>
            </a:r>
            <a:r>
              <a:rPr sz="1050" b="1" spc="-35" dirty="0">
                <a:solidFill>
                  <a:srgbClr val="1F3864"/>
                </a:solidFill>
                <a:latin typeface="Trebuchet MS"/>
                <a:cs typeface="Trebuchet MS"/>
              </a:rPr>
              <a:t> </a:t>
            </a:r>
            <a:r>
              <a:rPr sz="1050" b="1" dirty="0">
                <a:solidFill>
                  <a:srgbClr val="1F3864"/>
                </a:solidFill>
                <a:latin typeface="Trebuchet MS"/>
                <a:cs typeface="Trebuchet MS"/>
              </a:rPr>
              <a:t>d</a:t>
            </a:r>
            <a:r>
              <a:rPr sz="1050" b="1" spc="-15" dirty="0">
                <a:solidFill>
                  <a:srgbClr val="1F3864"/>
                </a:solidFill>
                <a:latin typeface="Trebuchet MS"/>
                <a:cs typeface="Trebuchet MS"/>
              </a:rPr>
              <a:t>e  </a:t>
            </a:r>
            <a:r>
              <a:rPr sz="1050" b="1" spc="-20" dirty="0">
                <a:solidFill>
                  <a:srgbClr val="1F3864"/>
                </a:solidFill>
                <a:latin typeface="Trebuchet MS"/>
                <a:cs typeface="Trebuchet MS"/>
              </a:rPr>
              <a:t>faisabilité</a:t>
            </a:r>
            <a:endParaRPr sz="1050">
              <a:latin typeface="Trebuchet MS"/>
              <a:cs typeface="Trebuchet MS"/>
            </a:endParaRPr>
          </a:p>
        </p:txBody>
      </p:sp>
      <p:pic>
        <p:nvPicPr>
          <p:cNvPr id="42" name="object 43">
            <a:extLst>
              <a:ext uri="{FF2B5EF4-FFF2-40B4-BE49-F238E27FC236}">
                <a16:creationId xmlns:a16="http://schemas.microsoft.com/office/drawing/2014/main" id="{336E50EE-256F-4C78-AAE4-79BA197E7D97}"/>
              </a:ext>
            </a:extLst>
          </p:cNvPr>
          <p:cNvPicPr/>
          <p:nvPr/>
        </p:nvPicPr>
        <p:blipFill>
          <a:blip r:embed="rId2" cstate="print"/>
          <a:stretch>
            <a:fillRect/>
          </a:stretch>
        </p:blipFill>
        <p:spPr>
          <a:xfrm>
            <a:off x="4568952" y="1193291"/>
            <a:ext cx="573024" cy="806195"/>
          </a:xfrm>
          <a:prstGeom prst="rect">
            <a:avLst/>
          </a:prstGeom>
        </p:spPr>
      </p:pic>
      <p:pic>
        <p:nvPicPr>
          <p:cNvPr id="43" name="object 44">
            <a:extLst>
              <a:ext uri="{FF2B5EF4-FFF2-40B4-BE49-F238E27FC236}">
                <a16:creationId xmlns:a16="http://schemas.microsoft.com/office/drawing/2014/main" id="{01803861-75CA-1A78-3D5F-410E23D72CB6}"/>
              </a:ext>
            </a:extLst>
          </p:cNvPr>
          <p:cNvPicPr/>
          <p:nvPr/>
        </p:nvPicPr>
        <p:blipFill>
          <a:blip r:embed="rId3" cstate="print"/>
          <a:stretch>
            <a:fillRect/>
          </a:stretch>
        </p:blipFill>
        <p:spPr>
          <a:xfrm>
            <a:off x="6080760" y="1171955"/>
            <a:ext cx="528827" cy="769619"/>
          </a:xfrm>
          <a:prstGeom prst="rect">
            <a:avLst/>
          </a:prstGeom>
        </p:spPr>
      </p:pic>
      <p:pic>
        <p:nvPicPr>
          <p:cNvPr id="44" name="object 45">
            <a:extLst>
              <a:ext uri="{FF2B5EF4-FFF2-40B4-BE49-F238E27FC236}">
                <a16:creationId xmlns:a16="http://schemas.microsoft.com/office/drawing/2014/main" id="{81E2439B-0815-5D72-0932-646150A93AFF}"/>
              </a:ext>
            </a:extLst>
          </p:cNvPr>
          <p:cNvPicPr/>
          <p:nvPr/>
        </p:nvPicPr>
        <p:blipFill>
          <a:blip r:embed="rId4" cstate="print"/>
          <a:stretch>
            <a:fillRect/>
          </a:stretch>
        </p:blipFill>
        <p:spPr>
          <a:xfrm>
            <a:off x="6734555" y="1210055"/>
            <a:ext cx="534924" cy="731519"/>
          </a:xfrm>
          <a:prstGeom prst="rect">
            <a:avLst/>
          </a:prstGeom>
        </p:spPr>
      </p:pic>
      <p:pic>
        <p:nvPicPr>
          <p:cNvPr id="45" name="object 46">
            <a:extLst>
              <a:ext uri="{FF2B5EF4-FFF2-40B4-BE49-F238E27FC236}">
                <a16:creationId xmlns:a16="http://schemas.microsoft.com/office/drawing/2014/main" id="{9256A958-A96F-FA2E-350C-E4FC63AB2806}"/>
              </a:ext>
            </a:extLst>
          </p:cNvPr>
          <p:cNvPicPr/>
          <p:nvPr/>
        </p:nvPicPr>
        <p:blipFill>
          <a:blip r:embed="rId5" cstate="print"/>
          <a:stretch>
            <a:fillRect/>
          </a:stretch>
        </p:blipFill>
        <p:spPr>
          <a:xfrm>
            <a:off x="7423403" y="1193291"/>
            <a:ext cx="516635" cy="772667"/>
          </a:xfrm>
          <a:prstGeom prst="rect">
            <a:avLst/>
          </a:prstGeom>
        </p:spPr>
      </p:pic>
      <p:sp>
        <p:nvSpPr>
          <p:cNvPr id="46" name="object 47">
            <a:extLst>
              <a:ext uri="{FF2B5EF4-FFF2-40B4-BE49-F238E27FC236}">
                <a16:creationId xmlns:a16="http://schemas.microsoft.com/office/drawing/2014/main" id="{D1F7A3CF-1372-F76F-EDA4-359C852345DD}"/>
              </a:ext>
            </a:extLst>
          </p:cNvPr>
          <p:cNvSpPr/>
          <p:nvPr/>
        </p:nvSpPr>
        <p:spPr>
          <a:xfrm>
            <a:off x="1429512" y="1595628"/>
            <a:ext cx="2220595" cy="155575"/>
          </a:xfrm>
          <a:custGeom>
            <a:avLst/>
            <a:gdLst/>
            <a:ahLst/>
            <a:cxnLst/>
            <a:rect l="l" t="t" r="r" b="b"/>
            <a:pathLst>
              <a:path w="2220595" h="155575">
                <a:moveTo>
                  <a:pt x="2142744" y="155447"/>
                </a:moveTo>
                <a:lnTo>
                  <a:pt x="0" y="155447"/>
                </a:lnTo>
                <a:lnTo>
                  <a:pt x="0" y="0"/>
                </a:lnTo>
                <a:lnTo>
                  <a:pt x="2142744" y="0"/>
                </a:lnTo>
                <a:lnTo>
                  <a:pt x="2220468" y="77723"/>
                </a:lnTo>
                <a:lnTo>
                  <a:pt x="2142744" y="155447"/>
                </a:lnTo>
                <a:close/>
              </a:path>
            </a:pathLst>
          </a:custGeom>
          <a:solidFill>
            <a:srgbClr val="3B3838"/>
          </a:solidFill>
        </p:spPr>
        <p:txBody>
          <a:bodyPr wrap="square" lIns="0" tIns="0" rIns="0" bIns="0" rtlCol="0"/>
          <a:lstStyle/>
          <a:p>
            <a:endParaRPr/>
          </a:p>
        </p:txBody>
      </p:sp>
      <p:pic>
        <p:nvPicPr>
          <p:cNvPr id="48" name="object 49">
            <a:extLst>
              <a:ext uri="{FF2B5EF4-FFF2-40B4-BE49-F238E27FC236}">
                <a16:creationId xmlns:a16="http://schemas.microsoft.com/office/drawing/2014/main" id="{09E45073-D6B6-979D-208B-4ECA72C59978}"/>
              </a:ext>
            </a:extLst>
          </p:cNvPr>
          <p:cNvPicPr/>
          <p:nvPr/>
        </p:nvPicPr>
        <p:blipFill>
          <a:blip r:embed="rId6" cstate="print"/>
          <a:stretch>
            <a:fillRect/>
          </a:stretch>
        </p:blipFill>
        <p:spPr>
          <a:xfrm>
            <a:off x="8572500" y="1171955"/>
            <a:ext cx="925067" cy="797051"/>
          </a:xfrm>
          <a:prstGeom prst="rect">
            <a:avLst/>
          </a:prstGeom>
        </p:spPr>
      </p:pic>
      <p:sp>
        <p:nvSpPr>
          <p:cNvPr id="49" name="Espace réservé du numéro de diapositive 1">
            <a:extLst>
              <a:ext uri="{FF2B5EF4-FFF2-40B4-BE49-F238E27FC236}">
                <a16:creationId xmlns:a16="http://schemas.microsoft.com/office/drawing/2014/main" id="{2B28D3FC-CFC9-B359-BDBF-F2D0F2A470EF}"/>
              </a:ext>
            </a:extLst>
          </p:cNvPr>
          <p:cNvSpPr txBox="1">
            <a:spLocks/>
          </p:cNvSpPr>
          <p:nvPr/>
        </p:nvSpPr>
        <p:spPr>
          <a:xfrm>
            <a:off x="8906255" y="6208394"/>
            <a:ext cx="2743200" cy="365125"/>
          </a:xfrm>
        </p:spPr>
        <p:txBody>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1B070B9-F82C-924B-AF6E-0AB818AF87A6}" type="slidenum">
              <a:rPr lang="en-GB" smtClean="0"/>
              <a:pPr algn="r"/>
              <a:t>2</a:t>
            </a:fld>
            <a:endParaRPr lang="en-GB" dirty="0"/>
          </a:p>
        </p:txBody>
      </p:sp>
    </p:spTree>
    <p:extLst>
      <p:ext uri="{BB962C8B-B14F-4D97-AF65-F5344CB8AC3E}">
        <p14:creationId xmlns:p14="http://schemas.microsoft.com/office/powerpoint/2010/main" val="2198137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687B2954-E1DC-3AA9-C7F1-A5FED012002C}"/>
              </a:ext>
            </a:extLst>
          </p:cNvPr>
          <p:cNvSpPr/>
          <p:nvPr/>
        </p:nvSpPr>
        <p:spPr>
          <a:xfrm>
            <a:off x="0" y="4903925"/>
            <a:ext cx="12173913" cy="1943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M">
              <a:latin typeface="Arial" panose="020B0604020202020204" pitchFamily="34" charset="0"/>
              <a:cs typeface="Arial" panose="020B0604020202020204" pitchFamily="34" charset="0"/>
            </a:endParaRPr>
          </a:p>
        </p:txBody>
      </p:sp>
      <p:sp>
        <p:nvSpPr>
          <p:cNvPr id="6" name="Rectangle : coins arrondis 5">
            <a:extLst>
              <a:ext uri="{FF2B5EF4-FFF2-40B4-BE49-F238E27FC236}">
                <a16:creationId xmlns:a16="http://schemas.microsoft.com/office/drawing/2014/main" id="{A9161ED4-198C-4FF0-A4E8-D6942B196791}"/>
              </a:ext>
            </a:extLst>
          </p:cNvPr>
          <p:cNvSpPr/>
          <p:nvPr/>
        </p:nvSpPr>
        <p:spPr>
          <a:xfrm>
            <a:off x="6627223" y="600859"/>
            <a:ext cx="5369474" cy="60587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M">
              <a:latin typeface="Arial" panose="020B0604020202020204" pitchFamily="34" charset="0"/>
              <a:cs typeface="Arial" panose="020B0604020202020204" pitchFamily="34" charset="0"/>
            </a:endParaRPr>
          </a:p>
        </p:txBody>
      </p:sp>
      <p:sp>
        <p:nvSpPr>
          <p:cNvPr id="3" name="Espace réservé du numéro de diapositive 2"/>
          <p:cNvSpPr>
            <a:spLocks noGrp="1"/>
          </p:cNvSpPr>
          <p:nvPr>
            <p:ph type="sldNum" sz="quarter" idx="12"/>
          </p:nvPr>
        </p:nvSpPr>
        <p:spPr>
          <a:xfrm>
            <a:off x="1800002" y="6433852"/>
            <a:ext cx="2057401" cy="365125"/>
          </a:xfrm>
        </p:spPr>
        <p:txBody>
          <a:bodyPr/>
          <a:lstStyle/>
          <a:p>
            <a:pPr algn="l"/>
            <a:fld id="{A1467A27-40BF-9241-A9D2-7AC651723CC2}" type="slidenum">
              <a:rPr lang="fr-FR" sz="900" smtClean="0">
                <a:latin typeface="Arial" panose="020B0604020202020204" pitchFamily="34" charset="0"/>
                <a:cs typeface="Arial" panose="020B0604020202020204" pitchFamily="34" charset="0"/>
              </a:rPr>
              <a:pPr algn="l"/>
              <a:t>3</a:t>
            </a:fld>
            <a:endParaRPr lang="fr-FR" sz="90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4EB331B3-DEFD-4AB8-AC26-8C434A933FC5}"/>
              </a:ext>
            </a:extLst>
          </p:cNvPr>
          <p:cNvSpPr/>
          <p:nvPr/>
        </p:nvSpPr>
        <p:spPr>
          <a:xfrm>
            <a:off x="0" y="116172"/>
            <a:ext cx="12192000" cy="369332"/>
          </a:xfrm>
          <a:prstGeom prst="rect">
            <a:avLst/>
          </a:prstGeom>
          <a:solidFill>
            <a:srgbClr val="364464"/>
          </a:solid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PRESENTATION PORT DE KRIBI</a:t>
            </a:r>
          </a:p>
        </p:txBody>
      </p:sp>
      <p:grpSp>
        <p:nvGrpSpPr>
          <p:cNvPr id="15" name="Groupe 14">
            <a:extLst>
              <a:ext uri="{FF2B5EF4-FFF2-40B4-BE49-F238E27FC236}">
                <a16:creationId xmlns:a16="http://schemas.microsoft.com/office/drawing/2014/main" id="{3138BE9D-8DFA-425E-A350-5471E46FB6F2}"/>
              </a:ext>
            </a:extLst>
          </p:cNvPr>
          <p:cNvGrpSpPr/>
          <p:nvPr/>
        </p:nvGrpSpPr>
        <p:grpSpPr>
          <a:xfrm>
            <a:off x="370690" y="623404"/>
            <a:ext cx="5633295" cy="3296147"/>
            <a:chOff x="1400577" y="1399992"/>
            <a:chExt cx="5153708" cy="3151835"/>
          </a:xfrm>
          <a:effectLst>
            <a:outerShdw blurRad="50800" dist="38100" dir="2700000" algn="tl" rotWithShape="0">
              <a:prstClr val="black">
                <a:alpha val="40000"/>
              </a:prstClr>
            </a:outerShdw>
          </a:effectLst>
        </p:grpSpPr>
        <p:sp>
          <p:nvSpPr>
            <p:cNvPr id="16" name="ZoneTexte 4">
              <a:extLst>
                <a:ext uri="{FF2B5EF4-FFF2-40B4-BE49-F238E27FC236}">
                  <a16:creationId xmlns:a16="http://schemas.microsoft.com/office/drawing/2014/main" id="{F0C2255A-DE53-4A5C-BCAD-AE6CAE2011BA}"/>
                </a:ext>
              </a:extLst>
            </p:cNvPr>
            <p:cNvSpPr txBox="1"/>
            <p:nvPr/>
          </p:nvSpPr>
          <p:spPr>
            <a:xfrm>
              <a:off x="5148259" y="1957601"/>
              <a:ext cx="769596" cy="500312"/>
            </a:xfrm>
            <a:prstGeom prst="rect">
              <a:avLst/>
            </a:prstGeom>
            <a:noFill/>
          </p:spPr>
          <p:txBody>
            <a:bodyPr wrap="square"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M" sz="1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rPr>
                <a:t>1,6 Mds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M" sz="1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rPr>
                <a:t>FCFA </a:t>
              </a:r>
            </a:p>
          </p:txBody>
        </p:sp>
        <p:pic>
          <p:nvPicPr>
            <p:cNvPr id="17" name="Espace réservé pour une image  4" descr="Une image contenant ciel, eau, extérieur, nature&#10;&#10;Description générée automatiquement">
              <a:extLst>
                <a:ext uri="{FF2B5EF4-FFF2-40B4-BE49-F238E27FC236}">
                  <a16:creationId xmlns:a16="http://schemas.microsoft.com/office/drawing/2014/main" id="{406CE808-1C4D-45CD-93D5-E07045DA1925}"/>
                </a:ext>
              </a:extLst>
            </p:cNvPr>
            <p:cNvPicPr>
              <a:picLocks noChangeAspect="1"/>
            </p:cNvPicPr>
            <p:nvPr/>
          </p:nvPicPr>
          <p:blipFill>
            <a:blip r:embed="rId3" cstate="print">
              <a:extLst>
                <a:ext uri="{28A0092B-C50C-407E-A947-70E740481C1C}">
                  <a14:useLocalDpi xmlns:a14="http://schemas.microsoft.com/office/drawing/2010/main" val="0"/>
                </a:ext>
              </a:extLst>
            </a:blip>
            <a:srcRect t="30201" b="30201"/>
            <a:stretch>
              <a:fillRect/>
            </a:stretch>
          </p:blipFill>
          <p:spPr>
            <a:xfrm>
              <a:off x="1400577" y="1399992"/>
              <a:ext cx="5153708" cy="3151835"/>
            </a:xfrm>
            <a:prstGeom prst="rect">
              <a:avLst/>
            </a:prstGeom>
          </p:spPr>
        </p:pic>
        <p:sp>
          <p:nvSpPr>
            <p:cNvPr id="18" name="Légende : flèche courbée 17">
              <a:extLst>
                <a:ext uri="{FF2B5EF4-FFF2-40B4-BE49-F238E27FC236}">
                  <a16:creationId xmlns:a16="http://schemas.microsoft.com/office/drawing/2014/main" id="{2795DCB1-C6BE-4707-8D62-A40BD8D16214}"/>
                </a:ext>
              </a:extLst>
            </p:cNvPr>
            <p:cNvSpPr/>
            <p:nvPr/>
          </p:nvSpPr>
          <p:spPr>
            <a:xfrm>
              <a:off x="2196283" y="3752756"/>
              <a:ext cx="1599087" cy="199083"/>
            </a:xfrm>
            <a:prstGeom prst="borderCallout2">
              <a:avLst>
                <a:gd name="adj1" fmla="val 4327"/>
                <a:gd name="adj2" fmla="val 32959"/>
                <a:gd name="adj3" fmla="val -192117"/>
                <a:gd name="adj4" fmla="val 8905"/>
                <a:gd name="adj5" fmla="val -465740"/>
                <a:gd name="adj6" fmla="val 27040"/>
              </a:avLst>
            </a:prstGeom>
            <a:solidFill>
              <a:sysClr val="window" lastClr="FFFFFF"/>
            </a:solidFill>
            <a:ln w="12700" cap="flat" cmpd="sng" algn="ctr">
              <a:solidFill>
                <a:srgbClr val="FF0000"/>
              </a:solidFill>
              <a:prstDash val="dash"/>
              <a:miter lim="800000"/>
            </a:ln>
            <a:effectLst/>
          </p:spPr>
          <p:txBody>
            <a:bodyPr rtlCol="0" anchor="ctr"/>
            <a:lstStyle>
              <a:defPPr>
                <a:defRPr lang="x-non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M" sz="1050" b="1" i="0" u="none" strike="noStrike" kern="1200" cap="none" spc="0" normalizeH="0" baseline="0" noProof="0">
                  <a:ln>
                    <a:noFill/>
                  </a:ln>
                  <a:solidFill>
                    <a:srgbClr val="17406D"/>
                  </a:solidFill>
                  <a:effectLst/>
                  <a:uLnTx/>
                  <a:uFillTx/>
                  <a:latin typeface="Arial" panose="020B0604020202020204" pitchFamily="34" charset="0"/>
                  <a:cs typeface="Arial" panose="020B0604020202020204" pitchFamily="34" charset="0"/>
                </a:rPr>
                <a:t>Terminal à conteneurs </a:t>
              </a:r>
            </a:p>
          </p:txBody>
        </p:sp>
        <p:sp>
          <p:nvSpPr>
            <p:cNvPr id="19" name="Légende : flèche courbée 18">
              <a:extLst>
                <a:ext uri="{FF2B5EF4-FFF2-40B4-BE49-F238E27FC236}">
                  <a16:creationId xmlns:a16="http://schemas.microsoft.com/office/drawing/2014/main" id="{36AA6013-3BDC-42F8-8A35-20B52746B37D}"/>
                </a:ext>
              </a:extLst>
            </p:cNvPr>
            <p:cNvSpPr/>
            <p:nvPr/>
          </p:nvSpPr>
          <p:spPr>
            <a:xfrm>
              <a:off x="4057663" y="1671874"/>
              <a:ext cx="1475394" cy="199083"/>
            </a:xfrm>
            <a:prstGeom prst="borderCallout2">
              <a:avLst>
                <a:gd name="adj1" fmla="val 42834"/>
                <a:gd name="adj2" fmla="val -1279"/>
                <a:gd name="adj3" fmla="val 61682"/>
                <a:gd name="adj4" fmla="val -20470"/>
                <a:gd name="adj5" fmla="val 329637"/>
                <a:gd name="adj6" fmla="val -35593"/>
              </a:avLst>
            </a:prstGeom>
            <a:solidFill>
              <a:sysClr val="window" lastClr="FFFFFF"/>
            </a:solidFill>
            <a:ln w="12700" cap="flat" cmpd="sng" algn="ctr">
              <a:solidFill>
                <a:srgbClr val="FF0000"/>
              </a:solidFill>
              <a:prstDash val="dash"/>
              <a:miter lim="800000"/>
            </a:ln>
            <a:effectLst/>
          </p:spPr>
          <p:txBody>
            <a:bodyPr rtlCol="0" anchor="ctr"/>
            <a:lstStyle>
              <a:defPPr>
                <a:defRPr lang="x-non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M" sz="1050" b="1" i="0" u="none" strike="noStrike" kern="1200" cap="none" spc="0" normalizeH="0" baseline="0" noProof="0">
                  <a:ln>
                    <a:noFill/>
                  </a:ln>
                  <a:solidFill>
                    <a:srgbClr val="17406D"/>
                  </a:solidFill>
                  <a:effectLst/>
                  <a:uLnTx/>
                  <a:uFillTx/>
                  <a:latin typeface="Arial" panose="020B0604020202020204" pitchFamily="34" charset="0"/>
                  <a:cs typeface="Arial" panose="020B0604020202020204" pitchFamily="34" charset="0"/>
                </a:rPr>
                <a:t>Terminal Polyvalent </a:t>
              </a:r>
            </a:p>
          </p:txBody>
        </p:sp>
        <p:sp>
          <p:nvSpPr>
            <p:cNvPr id="20" name="Ellipse 19">
              <a:extLst>
                <a:ext uri="{FF2B5EF4-FFF2-40B4-BE49-F238E27FC236}">
                  <a16:creationId xmlns:a16="http://schemas.microsoft.com/office/drawing/2014/main" id="{2DFC5870-A93D-41E2-9159-2B1019C7A529}"/>
                </a:ext>
              </a:extLst>
            </p:cNvPr>
            <p:cNvSpPr/>
            <p:nvPr/>
          </p:nvSpPr>
          <p:spPr>
            <a:xfrm>
              <a:off x="3481847" y="2226653"/>
              <a:ext cx="153405" cy="140500"/>
            </a:xfrm>
            <a:prstGeom prst="ellipse">
              <a:avLst/>
            </a:prstGeom>
            <a:solidFill>
              <a:sysClr val="window" lastClr="FFFFFF"/>
            </a:solidFill>
            <a:ln w="12700" cap="flat" cmpd="sng" algn="ctr">
              <a:solidFill>
                <a:srgbClr val="FF0000"/>
              </a:solidFill>
              <a:prstDash val="solid"/>
              <a:miter lim="800000"/>
            </a:ln>
            <a:effectLst/>
          </p:spPr>
          <p:txBody>
            <a:bodyPr rtlCol="0" anchor="ctr"/>
            <a:lstStyle>
              <a:defPPr>
                <a:defRPr lang="x-non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M" sz="1800" b="0"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sp>
          <p:nvSpPr>
            <p:cNvPr id="21" name="Ellipse 20">
              <a:extLst>
                <a:ext uri="{FF2B5EF4-FFF2-40B4-BE49-F238E27FC236}">
                  <a16:creationId xmlns:a16="http://schemas.microsoft.com/office/drawing/2014/main" id="{32D6FB1A-0FA7-4562-BA3F-DCAB2B90CBC5}"/>
                </a:ext>
              </a:extLst>
            </p:cNvPr>
            <p:cNvSpPr/>
            <p:nvPr/>
          </p:nvSpPr>
          <p:spPr>
            <a:xfrm>
              <a:off x="2559126" y="2749214"/>
              <a:ext cx="153405" cy="140500"/>
            </a:xfrm>
            <a:prstGeom prst="ellipse">
              <a:avLst/>
            </a:prstGeom>
            <a:solidFill>
              <a:sysClr val="window" lastClr="FFFFFF"/>
            </a:solidFill>
            <a:ln w="12700" cap="flat" cmpd="sng" algn="ctr">
              <a:solidFill>
                <a:srgbClr val="FF0000"/>
              </a:solidFill>
              <a:prstDash val="solid"/>
              <a:miter lim="800000"/>
            </a:ln>
            <a:effectLst/>
          </p:spPr>
          <p:txBody>
            <a:bodyPr rtlCol="0" anchor="ctr"/>
            <a:lstStyle>
              <a:defPPr>
                <a:defRPr lang="x-non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M" sz="1800" b="0"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sp>
          <p:nvSpPr>
            <p:cNvPr id="22" name="Légende : flèche courbée 21">
              <a:extLst>
                <a:ext uri="{FF2B5EF4-FFF2-40B4-BE49-F238E27FC236}">
                  <a16:creationId xmlns:a16="http://schemas.microsoft.com/office/drawing/2014/main" id="{9ACE094E-4042-4383-B5D1-2D02E42FEC61}"/>
                </a:ext>
              </a:extLst>
            </p:cNvPr>
            <p:cNvSpPr/>
            <p:nvPr/>
          </p:nvSpPr>
          <p:spPr>
            <a:xfrm>
              <a:off x="4978825" y="2186284"/>
              <a:ext cx="1475394" cy="199083"/>
            </a:xfrm>
            <a:prstGeom prst="borderCallout2">
              <a:avLst>
                <a:gd name="adj1" fmla="val 108524"/>
                <a:gd name="adj2" fmla="val 54398"/>
                <a:gd name="adj3" fmla="val 216006"/>
                <a:gd name="adj4" fmla="val 59122"/>
                <a:gd name="adj5" fmla="val 327560"/>
                <a:gd name="adj6" fmla="val 17863"/>
              </a:avLst>
            </a:prstGeom>
            <a:solidFill>
              <a:sysClr val="window" lastClr="FFFFFF"/>
            </a:solidFill>
            <a:ln w="12700" cap="flat" cmpd="sng" algn="ctr">
              <a:solidFill>
                <a:srgbClr val="FF0000"/>
              </a:solidFill>
              <a:prstDash val="dash"/>
              <a:miter lim="800000"/>
            </a:ln>
            <a:effectLst/>
          </p:spPr>
          <p:txBody>
            <a:bodyPr rtlCol="0" anchor="ctr"/>
            <a:lstStyle>
              <a:defPPr>
                <a:defRPr lang="x-non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M" sz="1050" b="1" i="0" u="none" strike="noStrike" kern="1200" cap="none" spc="0" normalizeH="0" baseline="0" noProof="0">
                  <a:ln>
                    <a:noFill/>
                  </a:ln>
                  <a:solidFill>
                    <a:srgbClr val="17406D"/>
                  </a:solidFill>
                  <a:effectLst/>
                  <a:uLnTx/>
                  <a:uFillTx/>
                  <a:latin typeface="Arial" panose="020B0604020202020204" pitchFamily="34" charset="0"/>
                  <a:cs typeface="Arial" panose="020B0604020202020204" pitchFamily="34" charset="0"/>
                </a:rPr>
                <a:t>Digue de protection</a:t>
              </a:r>
            </a:p>
          </p:txBody>
        </p:sp>
        <p:sp>
          <p:nvSpPr>
            <p:cNvPr id="24" name="Ellipse 23">
              <a:extLst>
                <a:ext uri="{FF2B5EF4-FFF2-40B4-BE49-F238E27FC236}">
                  <a16:creationId xmlns:a16="http://schemas.microsoft.com/office/drawing/2014/main" id="{D540ED5B-7B18-4BE5-AD65-45651AE56317}"/>
                </a:ext>
              </a:extLst>
            </p:cNvPr>
            <p:cNvSpPr/>
            <p:nvPr/>
          </p:nvSpPr>
          <p:spPr>
            <a:xfrm>
              <a:off x="5160871" y="2751779"/>
              <a:ext cx="153405" cy="140500"/>
            </a:xfrm>
            <a:prstGeom prst="ellipse">
              <a:avLst/>
            </a:prstGeom>
            <a:solidFill>
              <a:sysClr val="window" lastClr="FFFFFF"/>
            </a:solidFill>
            <a:ln w="12700" cap="flat" cmpd="sng" algn="ctr">
              <a:solidFill>
                <a:srgbClr val="FF0000"/>
              </a:solidFill>
              <a:prstDash val="solid"/>
              <a:miter lim="800000"/>
            </a:ln>
            <a:effectLst/>
          </p:spPr>
          <p:txBody>
            <a:bodyPr rtlCol="0" anchor="ctr"/>
            <a:lstStyle>
              <a:defPPr>
                <a:defRPr lang="x-non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M" sz="1800" b="0"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01C18812-BF5C-4FD1-9F6A-E33850445895}"/>
                </a:ext>
              </a:extLst>
            </p:cNvPr>
            <p:cNvSpPr/>
            <p:nvPr/>
          </p:nvSpPr>
          <p:spPr>
            <a:xfrm>
              <a:off x="2162116" y="1472792"/>
              <a:ext cx="1319732" cy="199083"/>
            </a:xfrm>
            <a:prstGeom prst="rect">
              <a:avLst/>
            </a:prstGeom>
            <a:solidFill>
              <a:sysClr val="window" lastClr="FFFFFF">
                <a:alpha val="22000"/>
              </a:sysClr>
            </a:solidFill>
            <a:ln w="12700" cap="flat" cmpd="sng" algn="ctr">
              <a:solidFill>
                <a:srgbClr val="FF0000"/>
              </a:solidFill>
              <a:prstDash val="solid"/>
              <a:miter lim="800000"/>
            </a:ln>
            <a:effectLst/>
          </p:spPr>
          <p:txBody>
            <a:bodyPr rtlCol="0" anchor="ctr"/>
            <a:lstStyle>
              <a:defPPr>
                <a:defRPr lang="x-non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M" sz="1200" b="1" i="0" u="none" strike="noStrike" kern="1200" cap="none" spc="0" normalizeH="0" baseline="0" noProof="0">
                  <a:ln>
                    <a:noFill/>
                  </a:ln>
                  <a:solidFill>
                    <a:srgbClr val="17406D"/>
                  </a:solidFill>
                  <a:effectLst/>
                  <a:uLnTx/>
                  <a:uFillTx/>
                  <a:latin typeface="Arial" panose="020B0604020202020204" pitchFamily="34" charset="0"/>
                  <a:cs typeface="Arial" panose="020B0604020202020204" pitchFamily="34" charset="0"/>
                </a:rPr>
                <a:t>Zone Logistique</a:t>
              </a:r>
            </a:p>
          </p:txBody>
        </p:sp>
      </p:grpSp>
      <p:pic>
        <p:nvPicPr>
          <p:cNvPr id="28" name="Image 27">
            <a:extLst>
              <a:ext uri="{FF2B5EF4-FFF2-40B4-BE49-F238E27FC236}">
                <a16:creationId xmlns:a16="http://schemas.microsoft.com/office/drawing/2014/main" id="{6EDCA686-962A-4F8C-8595-16FD87EB93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29" t="6947" r="12431" b="2465"/>
          <a:stretch/>
        </p:blipFill>
        <p:spPr>
          <a:xfrm>
            <a:off x="4806216" y="5493320"/>
            <a:ext cx="757354" cy="784887"/>
          </a:xfrm>
          <a:prstGeom prst="rect">
            <a:avLst/>
          </a:prstGeom>
          <a:noFill/>
        </p:spPr>
      </p:pic>
      <p:sp>
        <p:nvSpPr>
          <p:cNvPr id="29" name="Rectangle 28">
            <a:extLst>
              <a:ext uri="{FF2B5EF4-FFF2-40B4-BE49-F238E27FC236}">
                <a16:creationId xmlns:a16="http://schemas.microsoft.com/office/drawing/2014/main" id="{4778C308-8F4D-435C-B9D7-FF4066DB314C}"/>
              </a:ext>
            </a:extLst>
          </p:cNvPr>
          <p:cNvSpPr/>
          <p:nvPr/>
        </p:nvSpPr>
        <p:spPr>
          <a:xfrm>
            <a:off x="4118626" y="6230289"/>
            <a:ext cx="2132534" cy="507831"/>
          </a:xfrm>
          <a:prstGeom prst="rect">
            <a:avLst/>
          </a:prstGeom>
        </p:spPr>
        <p:txBody>
          <a:bodyPr wrap="square">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900" b="1" dirty="0">
                <a:latin typeface="Arial" panose="020B0604020202020204" pitchFamily="34" charset="0"/>
                <a:ea typeface="Franklin Gothic Heavy" charset="0"/>
                <a:cs typeface="Arial" panose="020B0604020202020204" pitchFamily="34" charset="0"/>
              </a:rPr>
              <a:t>UN POSITIONNEMENT GÉOGRAPHIQUE STRATÉGIQUEMENT ENVIABLE </a:t>
            </a:r>
          </a:p>
        </p:txBody>
      </p:sp>
      <p:sp>
        <p:nvSpPr>
          <p:cNvPr id="30" name="Rectangle 29">
            <a:extLst>
              <a:ext uri="{FF2B5EF4-FFF2-40B4-BE49-F238E27FC236}">
                <a16:creationId xmlns:a16="http://schemas.microsoft.com/office/drawing/2014/main" id="{EAD4330B-7521-4BC6-AACB-EB8D6FDE5A8F}"/>
              </a:ext>
            </a:extLst>
          </p:cNvPr>
          <p:cNvSpPr/>
          <p:nvPr/>
        </p:nvSpPr>
        <p:spPr>
          <a:xfrm>
            <a:off x="17802" y="6284668"/>
            <a:ext cx="1842393" cy="369332"/>
          </a:xfrm>
          <a:prstGeom prst="rect">
            <a:avLst/>
          </a:prstGeom>
        </p:spPr>
        <p:txBody>
          <a:bodyPr wrap="square">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900" b="1" dirty="0">
                <a:latin typeface="Arial" panose="020B0604020202020204" pitchFamily="34" charset="0"/>
                <a:ea typeface="Franklin Gothic Heavy" charset="0"/>
                <a:cs typeface="Arial" panose="020B0604020202020204" pitchFamily="34" charset="0"/>
              </a:rPr>
              <a:t>UNE INFRASTRUCTURE MODERNE</a:t>
            </a:r>
          </a:p>
        </p:txBody>
      </p:sp>
      <p:pic>
        <p:nvPicPr>
          <p:cNvPr id="31" name="Image 30">
            <a:extLst>
              <a:ext uri="{FF2B5EF4-FFF2-40B4-BE49-F238E27FC236}">
                <a16:creationId xmlns:a16="http://schemas.microsoft.com/office/drawing/2014/main" id="{DA835939-9F6F-4FA3-9325-F5735EA37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3224" y="5502167"/>
            <a:ext cx="757354" cy="746842"/>
          </a:xfrm>
          <a:prstGeom prst="rect">
            <a:avLst/>
          </a:prstGeom>
        </p:spPr>
      </p:pic>
      <p:sp>
        <p:nvSpPr>
          <p:cNvPr id="32" name="Rectangle 31">
            <a:extLst>
              <a:ext uri="{FF2B5EF4-FFF2-40B4-BE49-F238E27FC236}">
                <a16:creationId xmlns:a16="http://schemas.microsoft.com/office/drawing/2014/main" id="{16528349-8ECE-4BBB-AA8D-758E1C357DBB}"/>
              </a:ext>
            </a:extLst>
          </p:cNvPr>
          <p:cNvSpPr/>
          <p:nvPr/>
        </p:nvSpPr>
        <p:spPr>
          <a:xfrm>
            <a:off x="4245403" y="4948348"/>
            <a:ext cx="2035233" cy="230832"/>
          </a:xfrm>
          <a:prstGeom prst="rect">
            <a:avLst/>
          </a:prstGeom>
        </p:spPr>
        <p:txBody>
          <a:bodyPr wrap="square">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M" sz="900" b="1" dirty="0">
                <a:latin typeface="Arial" panose="020B0604020202020204" pitchFamily="34" charset="0"/>
                <a:cs typeface="Arial" panose="020B0604020202020204" pitchFamily="34" charset="0"/>
              </a:rPr>
              <a:t>FLUIDITE DES PROCEDURES</a:t>
            </a:r>
          </a:p>
        </p:txBody>
      </p:sp>
      <p:pic>
        <p:nvPicPr>
          <p:cNvPr id="34" name="Image 33">
            <a:extLst>
              <a:ext uri="{FF2B5EF4-FFF2-40B4-BE49-F238E27FC236}">
                <a16:creationId xmlns:a16="http://schemas.microsoft.com/office/drawing/2014/main" id="{F9F6F889-D053-43B8-B62C-9ED01D2270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34364" y="3948720"/>
            <a:ext cx="1240297" cy="883698"/>
          </a:xfrm>
          <a:prstGeom prst="rect">
            <a:avLst/>
          </a:prstGeom>
        </p:spPr>
      </p:pic>
      <p:pic>
        <p:nvPicPr>
          <p:cNvPr id="35" name="Image 34">
            <a:extLst>
              <a:ext uri="{FF2B5EF4-FFF2-40B4-BE49-F238E27FC236}">
                <a16:creationId xmlns:a16="http://schemas.microsoft.com/office/drawing/2014/main" id="{4C4CBBC5-5B94-4140-A963-4F41FCCED5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544" t="10778" r="14233" b="3423"/>
          <a:stretch/>
        </p:blipFill>
        <p:spPr>
          <a:xfrm>
            <a:off x="2475532" y="5505668"/>
            <a:ext cx="757354" cy="758726"/>
          </a:xfrm>
          <a:prstGeom prst="rect">
            <a:avLst/>
          </a:prstGeom>
        </p:spPr>
      </p:pic>
      <p:sp>
        <p:nvSpPr>
          <p:cNvPr id="36" name="Rectangle 35">
            <a:extLst>
              <a:ext uri="{FF2B5EF4-FFF2-40B4-BE49-F238E27FC236}">
                <a16:creationId xmlns:a16="http://schemas.microsoft.com/office/drawing/2014/main" id="{6418AC4D-0163-4ADD-B887-16AC028353B5}"/>
              </a:ext>
            </a:extLst>
          </p:cNvPr>
          <p:cNvSpPr/>
          <p:nvPr/>
        </p:nvSpPr>
        <p:spPr>
          <a:xfrm>
            <a:off x="2015010" y="6284668"/>
            <a:ext cx="1842393" cy="507831"/>
          </a:xfrm>
          <a:prstGeom prst="rect">
            <a:avLst/>
          </a:prstGeom>
        </p:spPr>
        <p:txBody>
          <a:bodyPr wrap="square">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900" b="1" dirty="0">
                <a:latin typeface="Arial" panose="020B0604020202020204" pitchFamily="34" charset="0"/>
                <a:ea typeface="Franklin Gothic Heavy" charset="0"/>
                <a:cs typeface="Arial" panose="020B0604020202020204" pitchFamily="34" charset="0"/>
              </a:rPr>
              <a:t>D’EXCELLENTES CONDITIONS NAUTIQUES ET DE NAVIGABILITÉ</a:t>
            </a:r>
          </a:p>
        </p:txBody>
      </p:sp>
      <p:sp>
        <p:nvSpPr>
          <p:cNvPr id="37" name="Rectangle 36">
            <a:extLst>
              <a:ext uri="{FF2B5EF4-FFF2-40B4-BE49-F238E27FC236}">
                <a16:creationId xmlns:a16="http://schemas.microsoft.com/office/drawing/2014/main" id="{8FAA8444-9E24-48E1-BDBE-8A52F31D15D8}"/>
              </a:ext>
            </a:extLst>
          </p:cNvPr>
          <p:cNvSpPr/>
          <p:nvPr/>
        </p:nvSpPr>
        <p:spPr>
          <a:xfrm>
            <a:off x="195303" y="4894908"/>
            <a:ext cx="1441111" cy="369332"/>
          </a:xfrm>
          <a:prstGeom prst="rect">
            <a:avLst/>
          </a:prstGeom>
        </p:spPr>
        <p:txBody>
          <a:bodyPr wrap="square">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900" b="1" dirty="0">
                <a:latin typeface="Arial" panose="020B0604020202020204" pitchFamily="34" charset="0"/>
                <a:ea typeface="Franklin Gothic Heavy" charset="0"/>
                <a:cs typeface="Arial" panose="020B0604020202020204" pitchFamily="34" charset="0"/>
              </a:rPr>
              <a:t>DES TARIFS COMPÉTITIFS</a:t>
            </a:r>
          </a:p>
        </p:txBody>
      </p:sp>
      <p:sp>
        <p:nvSpPr>
          <p:cNvPr id="39" name="Rectangle 38">
            <a:extLst>
              <a:ext uri="{FF2B5EF4-FFF2-40B4-BE49-F238E27FC236}">
                <a16:creationId xmlns:a16="http://schemas.microsoft.com/office/drawing/2014/main" id="{F6E7F7B6-0A49-4BD7-B8B3-EBD323127EB4}"/>
              </a:ext>
            </a:extLst>
          </p:cNvPr>
          <p:cNvSpPr/>
          <p:nvPr/>
        </p:nvSpPr>
        <p:spPr>
          <a:xfrm>
            <a:off x="2189540" y="4875151"/>
            <a:ext cx="1596896" cy="507831"/>
          </a:xfrm>
          <a:prstGeom prst="rect">
            <a:avLst/>
          </a:prstGeom>
        </p:spPr>
        <p:txBody>
          <a:bodyPr wrap="square">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900" b="1" dirty="0">
                <a:latin typeface="Arial" panose="020B0604020202020204" pitchFamily="34" charset="0"/>
                <a:ea typeface="Franklin Gothic Heavy" charset="0"/>
                <a:cs typeface="Arial" panose="020B0604020202020204" pitchFamily="34" charset="0"/>
              </a:rPr>
              <a:t>DES PARTENAIRES À LA RENOMMÉE INTERNATIONALE</a:t>
            </a:r>
          </a:p>
        </p:txBody>
      </p:sp>
      <p:pic>
        <p:nvPicPr>
          <p:cNvPr id="40" name="Image 39">
            <a:extLst>
              <a:ext uri="{FF2B5EF4-FFF2-40B4-BE49-F238E27FC236}">
                <a16:creationId xmlns:a16="http://schemas.microsoft.com/office/drawing/2014/main" id="{D36A62E2-D925-4432-9211-07E2D5843C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317" y="4071610"/>
            <a:ext cx="701688" cy="747875"/>
          </a:xfrm>
          <a:prstGeom prst="rect">
            <a:avLst/>
          </a:prstGeom>
        </p:spPr>
      </p:pic>
      <p:pic>
        <p:nvPicPr>
          <p:cNvPr id="42" name="Image 41">
            <a:extLst>
              <a:ext uri="{FF2B5EF4-FFF2-40B4-BE49-F238E27FC236}">
                <a16:creationId xmlns:a16="http://schemas.microsoft.com/office/drawing/2014/main" id="{F06A6DDD-8D99-4B2C-B149-D461DBF466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4745" y="3948720"/>
            <a:ext cx="1240297" cy="883698"/>
          </a:xfrm>
          <a:prstGeom prst="rect">
            <a:avLst/>
          </a:prstGeom>
        </p:spPr>
      </p:pic>
      <p:sp>
        <p:nvSpPr>
          <p:cNvPr id="5" name="Ellipse 4">
            <a:extLst>
              <a:ext uri="{FF2B5EF4-FFF2-40B4-BE49-F238E27FC236}">
                <a16:creationId xmlns:a16="http://schemas.microsoft.com/office/drawing/2014/main" id="{F80FDFE8-F7FC-475E-9616-980B956395E7}"/>
              </a:ext>
            </a:extLst>
          </p:cNvPr>
          <p:cNvSpPr/>
          <p:nvPr/>
        </p:nvSpPr>
        <p:spPr>
          <a:xfrm>
            <a:off x="9588137" y="4673105"/>
            <a:ext cx="2191123" cy="1101882"/>
          </a:xfrm>
          <a:prstGeom prst="ellipse">
            <a:avLst/>
          </a:prstGeom>
          <a:solidFill>
            <a:schemeClr val="bg2"/>
          </a:solidFill>
          <a:ln>
            <a:solidFill>
              <a:srgbClr val="DBB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M" sz="1200" b="1" dirty="0">
                <a:solidFill>
                  <a:schemeClr val="tx1"/>
                </a:solidFill>
                <a:latin typeface="Arial" panose="020B0604020202020204" pitchFamily="34" charset="0"/>
                <a:cs typeface="Arial" panose="020B0604020202020204" pitchFamily="34" charset="0"/>
              </a:rPr>
              <a:t>Commissionnaires agréés: Demande d’accès dématérialisées</a:t>
            </a:r>
          </a:p>
        </p:txBody>
      </p:sp>
      <p:sp>
        <p:nvSpPr>
          <p:cNvPr id="44" name="Ellipse 43">
            <a:extLst>
              <a:ext uri="{FF2B5EF4-FFF2-40B4-BE49-F238E27FC236}">
                <a16:creationId xmlns:a16="http://schemas.microsoft.com/office/drawing/2014/main" id="{A87EE8E8-06C7-49DC-A16B-484D9617F88B}"/>
              </a:ext>
            </a:extLst>
          </p:cNvPr>
          <p:cNvSpPr/>
          <p:nvPr/>
        </p:nvSpPr>
        <p:spPr>
          <a:xfrm>
            <a:off x="8143732" y="2240063"/>
            <a:ext cx="701040" cy="632622"/>
          </a:xfrm>
          <a:prstGeom prst="ellipse">
            <a:avLst/>
          </a:prstGeom>
          <a:solidFill>
            <a:schemeClr val="bg2"/>
          </a:solidFill>
          <a:ln>
            <a:solidFill>
              <a:srgbClr val="DBB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M" sz="1200" b="1" dirty="0">
                <a:solidFill>
                  <a:schemeClr val="tx1"/>
                </a:solidFill>
                <a:latin typeface="Arial" panose="020B0604020202020204" pitchFamily="34" charset="0"/>
                <a:cs typeface="Arial" panose="020B0604020202020204" pitchFamily="34" charset="0"/>
              </a:rPr>
              <a:t>ERP</a:t>
            </a:r>
          </a:p>
        </p:txBody>
      </p:sp>
      <p:sp>
        <p:nvSpPr>
          <p:cNvPr id="45" name="Ellipse 44">
            <a:extLst>
              <a:ext uri="{FF2B5EF4-FFF2-40B4-BE49-F238E27FC236}">
                <a16:creationId xmlns:a16="http://schemas.microsoft.com/office/drawing/2014/main" id="{0687D959-F887-4A15-B2C1-F5FD5FFCDB81}"/>
              </a:ext>
            </a:extLst>
          </p:cNvPr>
          <p:cNvSpPr/>
          <p:nvPr/>
        </p:nvSpPr>
        <p:spPr>
          <a:xfrm>
            <a:off x="6872907" y="1422041"/>
            <a:ext cx="1559046" cy="1205177"/>
          </a:xfrm>
          <a:prstGeom prst="ellipse">
            <a:avLst/>
          </a:prstGeom>
          <a:solidFill>
            <a:schemeClr val="bg2"/>
          </a:solidFill>
          <a:ln>
            <a:solidFill>
              <a:srgbClr val="DBB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M" sz="1200" b="1" dirty="0">
                <a:solidFill>
                  <a:schemeClr val="tx1"/>
                </a:solidFill>
                <a:latin typeface="Arial" panose="020B0604020202020204" pitchFamily="34" charset="0"/>
                <a:cs typeface="Arial" panose="020B0604020202020204" pitchFamily="34" charset="0"/>
              </a:rPr>
              <a:t>Guichet Unique E-GUCE, Facturation via EDI</a:t>
            </a:r>
          </a:p>
        </p:txBody>
      </p:sp>
      <p:sp>
        <p:nvSpPr>
          <p:cNvPr id="46" name="Ellipse 45">
            <a:extLst>
              <a:ext uri="{FF2B5EF4-FFF2-40B4-BE49-F238E27FC236}">
                <a16:creationId xmlns:a16="http://schemas.microsoft.com/office/drawing/2014/main" id="{75AB0FDE-654E-41CD-99E9-5973758A5C1C}"/>
              </a:ext>
            </a:extLst>
          </p:cNvPr>
          <p:cNvSpPr/>
          <p:nvPr/>
        </p:nvSpPr>
        <p:spPr>
          <a:xfrm>
            <a:off x="8450894" y="3228660"/>
            <a:ext cx="1650990" cy="1378174"/>
          </a:xfrm>
          <a:prstGeom prst="ellipse">
            <a:avLst/>
          </a:prstGeom>
          <a:solidFill>
            <a:schemeClr val="bg2"/>
          </a:solidFill>
          <a:ln>
            <a:solidFill>
              <a:srgbClr val="DBB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M" sz="1200" b="1" dirty="0">
                <a:solidFill>
                  <a:schemeClr val="tx1"/>
                </a:solidFill>
                <a:latin typeface="Arial" panose="020B0604020202020204" pitchFamily="34" charset="0"/>
                <a:cs typeface="Arial" panose="020B0604020202020204" pitchFamily="34" charset="0"/>
              </a:rPr>
              <a:t>DEX: Gestion des facture, concessions, statistiques</a:t>
            </a:r>
          </a:p>
        </p:txBody>
      </p:sp>
      <p:sp>
        <p:nvSpPr>
          <p:cNvPr id="48" name="Ellipse 47">
            <a:extLst>
              <a:ext uri="{FF2B5EF4-FFF2-40B4-BE49-F238E27FC236}">
                <a16:creationId xmlns:a16="http://schemas.microsoft.com/office/drawing/2014/main" id="{891ADB8D-1333-436C-B9F3-055A141BA4AB}"/>
              </a:ext>
            </a:extLst>
          </p:cNvPr>
          <p:cNvSpPr/>
          <p:nvPr/>
        </p:nvSpPr>
        <p:spPr>
          <a:xfrm>
            <a:off x="10133556" y="1878715"/>
            <a:ext cx="1729114" cy="1205177"/>
          </a:xfrm>
          <a:prstGeom prst="ellipse">
            <a:avLst/>
          </a:prstGeom>
          <a:solidFill>
            <a:schemeClr val="bg2"/>
          </a:solidFill>
          <a:ln>
            <a:solidFill>
              <a:srgbClr val="DBB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M" sz="1200" b="1" dirty="0">
                <a:solidFill>
                  <a:schemeClr val="tx1"/>
                </a:solidFill>
                <a:latin typeface="Arial" panose="020B0604020202020204" pitchFamily="34" charset="0"/>
                <a:cs typeface="Arial" panose="020B0604020202020204" pitchFamily="34" charset="0"/>
              </a:rPr>
              <a:t>Scanning marchandises</a:t>
            </a:r>
          </a:p>
        </p:txBody>
      </p:sp>
      <p:sp>
        <p:nvSpPr>
          <p:cNvPr id="49" name="Ellipse 48">
            <a:extLst>
              <a:ext uri="{FF2B5EF4-FFF2-40B4-BE49-F238E27FC236}">
                <a16:creationId xmlns:a16="http://schemas.microsoft.com/office/drawing/2014/main" id="{7FBA210E-5A69-4B4B-80CF-712E8BB72600}"/>
              </a:ext>
            </a:extLst>
          </p:cNvPr>
          <p:cNvSpPr/>
          <p:nvPr/>
        </p:nvSpPr>
        <p:spPr>
          <a:xfrm>
            <a:off x="7022281" y="4945742"/>
            <a:ext cx="1708627" cy="1284548"/>
          </a:xfrm>
          <a:prstGeom prst="ellipse">
            <a:avLst/>
          </a:prstGeom>
          <a:solidFill>
            <a:schemeClr val="bg2"/>
          </a:solidFill>
          <a:ln>
            <a:solidFill>
              <a:srgbClr val="DBB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M" sz="1200" b="1" dirty="0">
                <a:solidFill>
                  <a:schemeClr val="tx1"/>
                </a:solidFill>
                <a:latin typeface="Arial" panose="020B0604020202020204" pitchFamily="34" charset="0"/>
                <a:cs typeface="Arial" panose="020B0604020202020204" pitchFamily="34" charset="0"/>
              </a:rPr>
              <a:t>Remorquages / Lamanage</a:t>
            </a:r>
          </a:p>
        </p:txBody>
      </p:sp>
      <p:sp>
        <p:nvSpPr>
          <p:cNvPr id="7" name="Rectangle : coins arrondis 6">
            <a:extLst>
              <a:ext uri="{FF2B5EF4-FFF2-40B4-BE49-F238E27FC236}">
                <a16:creationId xmlns:a16="http://schemas.microsoft.com/office/drawing/2014/main" id="{26B7EEAE-333B-4880-86D6-EC49CFCD5804}"/>
              </a:ext>
            </a:extLst>
          </p:cNvPr>
          <p:cNvSpPr/>
          <p:nvPr/>
        </p:nvSpPr>
        <p:spPr>
          <a:xfrm>
            <a:off x="8042287" y="732580"/>
            <a:ext cx="2643130" cy="568616"/>
          </a:xfrm>
          <a:prstGeom prst="roundRect">
            <a:avLst/>
          </a:prstGeom>
          <a:solidFill>
            <a:srgbClr val="05103A"/>
          </a:solidFill>
          <a:ln>
            <a:solidFill>
              <a:srgbClr val="DBB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M" dirty="0">
                <a:latin typeface="Arial" panose="020B0604020202020204" pitchFamily="34" charset="0"/>
                <a:cs typeface="Arial" panose="020B0604020202020204" pitchFamily="34" charset="0"/>
              </a:rPr>
              <a:t>SIP: KRIBI SMART PORT</a:t>
            </a:r>
          </a:p>
        </p:txBody>
      </p:sp>
      <p:pic>
        <p:nvPicPr>
          <p:cNvPr id="50" name="Graphique 49" descr="Liste avec un remplissage uni">
            <a:extLst>
              <a:ext uri="{FF2B5EF4-FFF2-40B4-BE49-F238E27FC236}">
                <a16:creationId xmlns:a16="http://schemas.microsoft.com/office/drawing/2014/main" id="{03B9999B-8F5D-404A-A088-494BB3BC733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54286" y="1301070"/>
            <a:ext cx="544786" cy="544786"/>
          </a:xfrm>
          <a:prstGeom prst="rect">
            <a:avLst/>
          </a:prstGeom>
        </p:spPr>
      </p:pic>
      <p:pic>
        <p:nvPicPr>
          <p:cNvPr id="52" name="Graphique 51" descr="Cigogne avec un remplissage uni">
            <a:extLst>
              <a:ext uri="{FF2B5EF4-FFF2-40B4-BE49-F238E27FC236}">
                <a16:creationId xmlns:a16="http://schemas.microsoft.com/office/drawing/2014/main" id="{F2FAEDEF-4BF8-4E34-AAE8-602C05C18F7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38998" y="4782899"/>
            <a:ext cx="623201" cy="623201"/>
          </a:xfrm>
          <a:prstGeom prst="rect">
            <a:avLst/>
          </a:prstGeom>
        </p:spPr>
      </p:pic>
      <p:pic>
        <p:nvPicPr>
          <p:cNvPr id="53" name="Graphique 52" descr="Sans fil avec un remplissage uni">
            <a:extLst>
              <a:ext uri="{FF2B5EF4-FFF2-40B4-BE49-F238E27FC236}">
                <a16:creationId xmlns:a16="http://schemas.microsoft.com/office/drawing/2014/main" id="{3CBFB53C-AC66-4BCF-B20E-200DFB4AD41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410921" y="4690849"/>
            <a:ext cx="572665" cy="572665"/>
          </a:xfrm>
          <a:prstGeom prst="rect">
            <a:avLst/>
          </a:prstGeom>
        </p:spPr>
      </p:pic>
      <p:pic>
        <p:nvPicPr>
          <p:cNvPr id="9" name="Graphique 8" descr="Code-barres avec un remplissage uni">
            <a:extLst>
              <a:ext uri="{FF2B5EF4-FFF2-40B4-BE49-F238E27FC236}">
                <a16:creationId xmlns:a16="http://schemas.microsoft.com/office/drawing/2014/main" id="{068F5456-E8B2-4125-A5F0-5F3C864A4E6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302932" y="1691102"/>
            <a:ext cx="632622" cy="632622"/>
          </a:xfrm>
          <a:prstGeom prst="rect">
            <a:avLst/>
          </a:prstGeom>
        </p:spPr>
      </p:pic>
      <p:pic>
        <p:nvPicPr>
          <p:cNvPr id="11" name="Graphique 10" descr="Graphique à barres avec un remplissage uni">
            <a:extLst>
              <a:ext uri="{FF2B5EF4-FFF2-40B4-BE49-F238E27FC236}">
                <a16:creationId xmlns:a16="http://schemas.microsoft.com/office/drawing/2014/main" id="{C18F8D1F-4B99-4FBF-8DA8-F8EEF8699F5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228791" y="3647147"/>
            <a:ext cx="468500" cy="468500"/>
          </a:xfrm>
          <a:prstGeom prst="rect">
            <a:avLst/>
          </a:prstGeom>
        </p:spPr>
      </p:pic>
    </p:spTree>
    <p:extLst>
      <p:ext uri="{BB962C8B-B14F-4D97-AF65-F5344CB8AC3E}">
        <p14:creationId xmlns:p14="http://schemas.microsoft.com/office/powerpoint/2010/main" val="3309571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987160E-FBEC-ECF3-4F3D-B7D7B75BCD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6445" y="5919091"/>
            <a:ext cx="945555" cy="938909"/>
          </a:xfrm>
          <a:prstGeom prst="rect">
            <a:avLst/>
          </a:prstGeom>
        </p:spPr>
      </p:pic>
      <p:pic>
        <p:nvPicPr>
          <p:cNvPr id="3" name="Image 2">
            <a:extLst>
              <a:ext uri="{FF2B5EF4-FFF2-40B4-BE49-F238E27FC236}">
                <a16:creationId xmlns:a16="http://schemas.microsoft.com/office/drawing/2014/main" id="{AA163911-C241-81E0-31EF-147CA4A4767C}"/>
              </a:ext>
            </a:extLst>
          </p:cNvPr>
          <p:cNvPicPr>
            <a:picLocks noChangeAspect="1"/>
          </p:cNvPicPr>
          <p:nvPr/>
        </p:nvPicPr>
        <p:blipFill rotWithShape="1">
          <a:blip r:embed="rId4"/>
          <a:srcRect t="60659" b="8116"/>
          <a:stretch/>
        </p:blipFill>
        <p:spPr>
          <a:xfrm>
            <a:off x="552947" y="2245134"/>
            <a:ext cx="1590675" cy="377714"/>
          </a:xfrm>
          <a:prstGeom prst="rect">
            <a:avLst/>
          </a:prstGeom>
        </p:spPr>
      </p:pic>
      <p:pic>
        <p:nvPicPr>
          <p:cNvPr id="4" name="Image 3">
            <a:extLst>
              <a:ext uri="{FF2B5EF4-FFF2-40B4-BE49-F238E27FC236}">
                <a16:creationId xmlns:a16="http://schemas.microsoft.com/office/drawing/2014/main" id="{8E2F66E0-18C1-1F3B-5134-67176135A9AA}"/>
              </a:ext>
            </a:extLst>
          </p:cNvPr>
          <p:cNvPicPr>
            <a:picLocks noChangeAspect="1"/>
          </p:cNvPicPr>
          <p:nvPr/>
        </p:nvPicPr>
        <p:blipFill rotWithShape="1">
          <a:blip r:embed="rId4"/>
          <a:srcRect t="9443" r="28862" b="42773"/>
          <a:stretch/>
        </p:blipFill>
        <p:spPr>
          <a:xfrm>
            <a:off x="512834" y="1498880"/>
            <a:ext cx="1547741" cy="790620"/>
          </a:xfrm>
          <a:prstGeom prst="rect">
            <a:avLst/>
          </a:prstGeom>
        </p:spPr>
      </p:pic>
      <p:graphicFrame>
        <p:nvGraphicFramePr>
          <p:cNvPr id="7" name="Tableau 6">
            <a:extLst>
              <a:ext uri="{FF2B5EF4-FFF2-40B4-BE49-F238E27FC236}">
                <a16:creationId xmlns:a16="http://schemas.microsoft.com/office/drawing/2014/main" id="{5048AB2F-4437-E7FC-5F8C-0F3698FC8C17}"/>
              </a:ext>
            </a:extLst>
          </p:cNvPr>
          <p:cNvGraphicFramePr>
            <a:graphicFrameLocks noGrp="1"/>
          </p:cNvGraphicFramePr>
          <p:nvPr/>
        </p:nvGraphicFramePr>
        <p:xfrm>
          <a:off x="680329" y="2611010"/>
          <a:ext cx="2348254" cy="2560320"/>
        </p:xfrm>
        <a:graphic>
          <a:graphicData uri="http://schemas.openxmlformats.org/drawingml/2006/table">
            <a:tbl>
              <a:tblPr/>
              <a:tblGrid>
                <a:gridCol w="797348">
                  <a:extLst>
                    <a:ext uri="{9D8B030D-6E8A-4147-A177-3AD203B41FA5}">
                      <a16:colId xmlns:a16="http://schemas.microsoft.com/office/drawing/2014/main" val="1158613521"/>
                    </a:ext>
                  </a:extLst>
                </a:gridCol>
                <a:gridCol w="775453">
                  <a:extLst>
                    <a:ext uri="{9D8B030D-6E8A-4147-A177-3AD203B41FA5}">
                      <a16:colId xmlns:a16="http://schemas.microsoft.com/office/drawing/2014/main" val="3132157791"/>
                    </a:ext>
                  </a:extLst>
                </a:gridCol>
                <a:gridCol w="775453">
                  <a:extLst>
                    <a:ext uri="{9D8B030D-6E8A-4147-A177-3AD203B41FA5}">
                      <a16:colId xmlns:a16="http://schemas.microsoft.com/office/drawing/2014/main" val="832181185"/>
                    </a:ext>
                  </a:extLst>
                </a:gridCol>
              </a:tblGrid>
              <a:tr h="199265">
                <a:tc>
                  <a:txBody>
                    <a:bodyPr/>
                    <a:lstStyle/>
                    <a:p>
                      <a:pPr algn="ctr" fontAlgn="b"/>
                      <a:r>
                        <a:rPr lang="fr-FR" sz="2400" b="1" i="0" u="none" strike="noStrike" dirty="0">
                          <a:solidFill>
                            <a:schemeClr val="bg2">
                              <a:lumMod val="90000"/>
                            </a:schemeClr>
                          </a:solidFill>
                          <a:effectLst/>
                          <a:latin typeface="Abadi Extra Light" panose="020B0204020104020204" pitchFamily="34" charset="0"/>
                        </a:rPr>
                        <a:t>2016</a:t>
                      </a:r>
                    </a:p>
                  </a:txBody>
                  <a:tcPr marL="0" marR="0" marT="0" marB="0" anchor="b">
                    <a:lnL>
                      <a:noFill/>
                    </a:lnL>
                    <a:lnR>
                      <a:noFill/>
                    </a:lnR>
                    <a:lnT>
                      <a:noFill/>
                    </a:lnT>
                    <a:lnB>
                      <a:noFill/>
                    </a:lnB>
                    <a:solidFill>
                      <a:srgbClr val="EDEDED"/>
                    </a:solidFill>
                  </a:tcPr>
                </a:tc>
                <a:tc>
                  <a:txBody>
                    <a:bodyPr/>
                    <a:lstStyle/>
                    <a:p>
                      <a:pPr algn="ctr" fontAlgn="b"/>
                      <a:r>
                        <a:rPr lang="fr-FR" sz="2400" b="1" i="0" u="none" strike="noStrike" dirty="0">
                          <a:solidFill>
                            <a:schemeClr val="bg2">
                              <a:lumMod val="90000"/>
                            </a:schemeClr>
                          </a:solidFill>
                          <a:effectLst/>
                          <a:latin typeface="Abadi Extra Light" panose="020B0204020104020204" pitchFamily="34" charset="0"/>
                        </a:rPr>
                        <a:t>0</a:t>
                      </a:r>
                    </a:p>
                  </a:txBody>
                  <a:tcPr marL="0" marR="0" marT="0" marB="0" anchor="b">
                    <a:lnL>
                      <a:noFill/>
                    </a:lnL>
                    <a:lnR>
                      <a:noFill/>
                    </a:lnR>
                    <a:lnT>
                      <a:noFill/>
                    </a:lnT>
                    <a:lnB>
                      <a:noFill/>
                    </a:lnB>
                    <a:solidFill>
                      <a:srgbClr val="EDEDED"/>
                    </a:solidFill>
                  </a:tcPr>
                </a:tc>
                <a:tc>
                  <a:txBody>
                    <a:bodyPr/>
                    <a:lstStyle/>
                    <a:p>
                      <a:pPr algn="l" fontAlgn="b"/>
                      <a:r>
                        <a:rPr lang="fr-FR" sz="1800" b="1" i="0" u="none" strike="noStrike" dirty="0">
                          <a:solidFill>
                            <a:schemeClr val="bg2">
                              <a:lumMod val="90000"/>
                            </a:schemeClr>
                          </a:solidFill>
                          <a:effectLst/>
                          <a:latin typeface="Abadi Extra Light" panose="020B0204020104020204" pitchFamily="34" charset="0"/>
                        </a:rPr>
                        <a:t>00</a:t>
                      </a:r>
                    </a:p>
                  </a:txBody>
                  <a:tcPr marL="0" marR="0" marT="0" marB="0" anchor="b">
                    <a:lnL>
                      <a:noFill/>
                    </a:lnL>
                    <a:lnR>
                      <a:noFill/>
                    </a:lnR>
                    <a:lnT>
                      <a:noFill/>
                    </a:lnT>
                    <a:lnB>
                      <a:noFill/>
                    </a:lnB>
                    <a:solidFill>
                      <a:srgbClr val="EDEDED"/>
                    </a:solidFill>
                  </a:tcPr>
                </a:tc>
                <a:extLst>
                  <a:ext uri="{0D108BD9-81ED-4DB2-BD59-A6C34878D82A}">
                    <a16:rowId xmlns:a16="http://schemas.microsoft.com/office/drawing/2014/main" val="1260262443"/>
                  </a:ext>
                </a:extLst>
              </a:tr>
              <a:tr h="199265">
                <a:tc>
                  <a:txBody>
                    <a:bodyPr/>
                    <a:lstStyle/>
                    <a:p>
                      <a:pPr algn="ctr" fontAlgn="b"/>
                      <a:r>
                        <a:rPr lang="fr-FR" sz="2400" b="1" i="0" u="none" strike="noStrike" dirty="0">
                          <a:solidFill>
                            <a:schemeClr val="bg2">
                              <a:lumMod val="90000"/>
                            </a:schemeClr>
                          </a:solidFill>
                          <a:effectLst/>
                          <a:latin typeface="Abadi Extra Light" panose="020B0204020104020204" pitchFamily="34" charset="0"/>
                        </a:rPr>
                        <a:t>2017</a:t>
                      </a:r>
                    </a:p>
                  </a:txBody>
                  <a:tcPr marL="0" marR="0" marT="0" marB="0" anchor="b">
                    <a:lnL>
                      <a:noFill/>
                    </a:lnL>
                    <a:lnR>
                      <a:noFill/>
                    </a:lnR>
                    <a:lnT>
                      <a:noFill/>
                    </a:lnT>
                    <a:lnB>
                      <a:noFill/>
                    </a:lnB>
                  </a:tcPr>
                </a:tc>
                <a:tc>
                  <a:txBody>
                    <a:bodyPr/>
                    <a:lstStyle/>
                    <a:p>
                      <a:pPr algn="ctr" fontAlgn="b"/>
                      <a:r>
                        <a:rPr lang="fr-FR" sz="2400" b="1" i="0" u="none" strike="noStrike" dirty="0">
                          <a:solidFill>
                            <a:schemeClr val="bg2">
                              <a:lumMod val="90000"/>
                            </a:schemeClr>
                          </a:solidFill>
                          <a:effectLst/>
                          <a:latin typeface="Abadi Extra Light" panose="020B0204020104020204" pitchFamily="34" charset="0"/>
                        </a:rPr>
                        <a:t>40</a:t>
                      </a:r>
                    </a:p>
                  </a:txBody>
                  <a:tcPr marL="0" marR="0" marT="0" marB="0" anchor="b">
                    <a:lnL>
                      <a:noFill/>
                    </a:lnL>
                    <a:lnR>
                      <a:noFill/>
                    </a:lnR>
                    <a:lnT>
                      <a:noFill/>
                    </a:lnT>
                    <a:lnB>
                      <a:noFill/>
                    </a:lnB>
                  </a:tcPr>
                </a:tc>
                <a:tc>
                  <a:txBody>
                    <a:bodyPr/>
                    <a:lstStyle/>
                    <a:p>
                      <a:pPr algn="l" fontAlgn="b"/>
                      <a:r>
                        <a:rPr lang="fr-FR" sz="1800" b="1" i="0" u="none" strike="noStrike" dirty="0">
                          <a:solidFill>
                            <a:schemeClr val="bg2">
                              <a:lumMod val="90000"/>
                            </a:schemeClr>
                          </a:solidFill>
                          <a:effectLst/>
                          <a:latin typeface="Abadi Extra Light" panose="020B0204020104020204" pitchFamily="34" charset="0"/>
                        </a:rPr>
                        <a:t>00</a:t>
                      </a:r>
                    </a:p>
                  </a:txBody>
                  <a:tcPr marL="0" marR="0" marT="0" marB="0" anchor="b">
                    <a:lnL>
                      <a:noFill/>
                    </a:lnL>
                    <a:lnR>
                      <a:noFill/>
                    </a:lnR>
                    <a:lnT>
                      <a:noFill/>
                    </a:lnT>
                    <a:lnB>
                      <a:noFill/>
                    </a:lnB>
                  </a:tcPr>
                </a:tc>
                <a:extLst>
                  <a:ext uri="{0D108BD9-81ED-4DB2-BD59-A6C34878D82A}">
                    <a16:rowId xmlns:a16="http://schemas.microsoft.com/office/drawing/2014/main" val="3375382464"/>
                  </a:ext>
                </a:extLst>
              </a:tr>
              <a:tr h="199265">
                <a:tc>
                  <a:txBody>
                    <a:bodyPr/>
                    <a:lstStyle/>
                    <a:p>
                      <a:pPr algn="ctr" fontAlgn="b"/>
                      <a:r>
                        <a:rPr lang="fr-FR" sz="2400" b="1" i="0" u="none" strike="noStrike" dirty="0">
                          <a:solidFill>
                            <a:srgbClr val="7B7B7B"/>
                          </a:solidFill>
                          <a:effectLst/>
                          <a:latin typeface="Abadi Extra Light" panose="020B0204020104020204" pitchFamily="34" charset="0"/>
                        </a:rPr>
                        <a:t>2018</a:t>
                      </a:r>
                    </a:p>
                  </a:txBody>
                  <a:tcPr marL="0" marR="0" marT="0" marB="0" anchor="b">
                    <a:lnL>
                      <a:noFill/>
                    </a:lnL>
                    <a:lnR>
                      <a:noFill/>
                    </a:lnR>
                    <a:lnT>
                      <a:noFill/>
                    </a:lnT>
                    <a:lnB>
                      <a:noFill/>
                    </a:lnB>
                    <a:solidFill>
                      <a:srgbClr val="EDEDED"/>
                    </a:solidFill>
                  </a:tcPr>
                </a:tc>
                <a:tc>
                  <a:txBody>
                    <a:bodyPr/>
                    <a:lstStyle/>
                    <a:p>
                      <a:pPr algn="ctr" fontAlgn="b"/>
                      <a:r>
                        <a:rPr lang="fr-FR" sz="2400" b="1" i="0" u="none" strike="noStrike" dirty="0">
                          <a:solidFill>
                            <a:srgbClr val="7B7B7B"/>
                          </a:solidFill>
                          <a:effectLst/>
                          <a:latin typeface="Abadi Extra Light" panose="020B0204020104020204" pitchFamily="34" charset="0"/>
                        </a:rPr>
                        <a:t>295</a:t>
                      </a:r>
                    </a:p>
                  </a:txBody>
                  <a:tcPr marL="0" marR="0" marT="0" marB="0" anchor="b">
                    <a:lnL>
                      <a:noFill/>
                    </a:lnL>
                    <a:lnR>
                      <a:noFill/>
                    </a:lnR>
                    <a:lnT>
                      <a:noFill/>
                    </a:lnT>
                    <a:lnB>
                      <a:noFill/>
                    </a:lnB>
                    <a:solidFill>
                      <a:srgbClr val="EDEDED"/>
                    </a:solidFill>
                  </a:tcPr>
                </a:tc>
                <a:tc>
                  <a:txBody>
                    <a:bodyPr/>
                    <a:lstStyle/>
                    <a:p>
                      <a:pPr algn="l" fontAlgn="b"/>
                      <a:endParaRPr lang="fr-FR" sz="1800" b="1" i="0" u="none" strike="noStrike" dirty="0">
                        <a:solidFill>
                          <a:srgbClr val="7B7B7B"/>
                        </a:solidFill>
                        <a:effectLst/>
                        <a:latin typeface="Abadi Extra Light" panose="020B0204020104020204" pitchFamily="34" charset="0"/>
                      </a:endParaRPr>
                    </a:p>
                  </a:txBody>
                  <a:tcPr marL="0" marR="0" marT="0" marB="0" anchor="b">
                    <a:lnL>
                      <a:noFill/>
                    </a:lnL>
                    <a:lnR>
                      <a:noFill/>
                    </a:lnR>
                    <a:lnT>
                      <a:noFill/>
                    </a:lnT>
                    <a:lnB>
                      <a:noFill/>
                    </a:lnB>
                    <a:solidFill>
                      <a:srgbClr val="EDEDED"/>
                    </a:solidFill>
                  </a:tcPr>
                </a:tc>
                <a:extLst>
                  <a:ext uri="{0D108BD9-81ED-4DB2-BD59-A6C34878D82A}">
                    <a16:rowId xmlns:a16="http://schemas.microsoft.com/office/drawing/2014/main" val="3205118779"/>
                  </a:ext>
                </a:extLst>
              </a:tr>
              <a:tr h="199265">
                <a:tc>
                  <a:txBody>
                    <a:bodyPr/>
                    <a:lstStyle/>
                    <a:p>
                      <a:pPr algn="ctr" fontAlgn="b"/>
                      <a:r>
                        <a:rPr lang="fr-FR" sz="2400" b="1" i="0" u="none" strike="noStrike" dirty="0">
                          <a:solidFill>
                            <a:srgbClr val="7B7B7B"/>
                          </a:solidFill>
                          <a:effectLst/>
                          <a:latin typeface="Abadi Extra Light" panose="020B0204020104020204" pitchFamily="34" charset="0"/>
                        </a:rPr>
                        <a:t>2019</a:t>
                      </a:r>
                    </a:p>
                  </a:txBody>
                  <a:tcPr marL="0" marR="0" marT="0" marB="0" anchor="b">
                    <a:lnL>
                      <a:noFill/>
                    </a:lnL>
                    <a:lnR>
                      <a:noFill/>
                    </a:lnR>
                    <a:lnT>
                      <a:noFill/>
                    </a:lnT>
                    <a:lnB>
                      <a:noFill/>
                    </a:lnB>
                  </a:tcPr>
                </a:tc>
                <a:tc>
                  <a:txBody>
                    <a:bodyPr/>
                    <a:lstStyle/>
                    <a:p>
                      <a:pPr algn="ctr" fontAlgn="b"/>
                      <a:r>
                        <a:rPr lang="fr-FR" sz="2400" b="1" i="0" u="none" strike="noStrike" dirty="0">
                          <a:solidFill>
                            <a:srgbClr val="7B7B7B"/>
                          </a:solidFill>
                          <a:effectLst/>
                          <a:latin typeface="Abadi Extra Light" panose="020B0204020104020204" pitchFamily="34" charset="0"/>
                        </a:rPr>
                        <a:t>331</a:t>
                      </a:r>
                    </a:p>
                  </a:txBody>
                  <a:tcPr marL="0" marR="0" marT="0" marB="0" anchor="b">
                    <a:lnL>
                      <a:noFill/>
                    </a:lnL>
                    <a:lnR>
                      <a:noFill/>
                    </a:lnR>
                    <a:lnT>
                      <a:noFill/>
                    </a:lnT>
                    <a:lnB>
                      <a:noFill/>
                    </a:lnB>
                  </a:tcPr>
                </a:tc>
                <a:tc>
                  <a:txBody>
                    <a:bodyPr/>
                    <a:lstStyle/>
                    <a:p>
                      <a:pPr algn="l" fontAlgn="b"/>
                      <a:r>
                        <a:rPr lang="fr-FR" sz="1800" b="1" i="0" u="none" strike="noStrike" dirty="0">
                          <a:solidFill>
                            <a:srgbClr val="7B7B7B"/>
                          </a:solidFill>
                          <a:effectLst/>
                          <a:latin typeface="Abadi Extra Light" panose="020B0204020104020204" pitchFamily="34" charset="0"/>
                        </a:rPr>
                        <a:t>+12%</a:t>
                      </a:r>
                    </a:p>
                  </a:txBody>
                  <a:tcPr marL="0" marR="0" marT="0" marB="0" anchor="b">
                    <a:lnL>
                      <a:noFill/>
                    </a:lnL>
                    <a:lnR>
                      <a:noFill/>
                    </a:lnR>
                    <a:lnT>
                      <a:noFill/>
                    </a:lnT>
                    <a:lnB>
                      <a:noFill/>
                    </a:lnB>
                  </a:tcPr>
                </a:tc>
                <a:extLst>
                  <a:ext uri="{0D108BD9-81ED-4DB2-BD59-A6C34878D82A}">
                    <a16:rowId xmlns:a16="http://schemas.microsoft.com/office/drawing/2014/main" val="3016965648"/>
                  </a:ext>
                </a:extLst>
              </a:tr>
              <a:tr h="199265">
                <a:tc>
                  <a:txBody>
                    <a:bodyPr/>
                    <a:lstStyle/>
                    <a:p>
                      <a:pPr algn="ctr" fontAlgn="b"/>
                      <a:r>
                        <a:rPr lang="fr-FR" sz="2400" b="1" i="0" u="none" strike="noStrike" dirty="0">
                          <a:solidFill>
                            <a:srgbClr val="7B7B7B"/>
                          </a:solidFill>
                          <a:effectLst/>
                          <a:latin typeface="Abadi Extra Light" panose="020B0204020104020204" pitchFamily="34" charset="0"/>
                        </a:rPr>
                        <a:t>2020</a:t>
                      </a:r>
                    </a:p>
                  </a:txBody>
                  <a:tcPr marL="0" marR="0" marT="0" marB="0" anchor="b">
                    <a:lnL>
                      <a:noFill/>
                    </a:lnL>
                    <a:lnR>
                      <a:noFill/>
                    </a:lnR>
                    <a:lnT>
                      <a:noFill/>
                    </a:lnT>
                    <a:lnB>
                      <a:noFill/>
                    </a:lnB>
                    <a:solidFill>
                      <a:srgbClr val="EDEDED"/>
                    </a:solidFill>
                  </a:tcPr>
                </a:tc>
                <a:tc>
                  <a:txBody>
                    <a:bodyPr/>
                    <a:lstStyle/>
                    <a:p>
                      <a:pPr algn="ctr" fontAlgn="b"/>
                      <a:r>
                        <a:rPr lang="fr-FR" sz="2400" b="1" i="0" u="none" strike="noStrike" dirty="0">
                          <a:solidFill>
                            <a:srgbClr val="7B7B7B"/>
                          </a:solidFill>
                          <a:effectLst/>
                          <a:latin typeface="Abadi Extra Light" panose="020B0204020104020204" pitchFamily="34" charset="0"/>
                        </a:rPr>
                        <a:t>461</a:t>
                      </a:r>
                    </a:p>
                  </a:txBody>
                  <a:tcPr marL="0" marR="0" marT="0" marB="0" anchor="b">
                    <a:lnL>
                      <a:noFill/>
                    </a:lnL>
                    <a:lnR>
                      <a:noFill/>
                    </a:lnR>
                    <a:lnT>
                      <a:noFill/>
                    </a:lnT>
                    <a:lnB>
                      <a:noFill/>
                    </a:lnB>
                    <a:solidFill>
                      <a:srgbClr val="EDEDED"/>
                    </a:solidFill>
                  </a:tcPr>
                </a:tc>
                <a:tc>
                  <a:txBody>
                    <a:bodyPr/>
                    <a:lstStyle/>
                    <a:p>
                      <a:pPr algn="l" fontAlgn="b"/>
                      <a:r>
                        <a:rPr lang="fr-FR" sz="1800" b="1" i="0" u="none" strike="noStrike" dirty="0">
                          <a:solidFill>
                            <a:srgbClr val="7B7B7B"/>
                          </a:solidFill>
                          <a:effectLst/>
                          <a:latin typeface="Abadi Extra Light" panose="020B0204020104020204" pitchFamily="34" charset="0"/>
                        </a:rPr>
                        <a:t>+39%</a:t>
                      </a:r>
                    </a:p>
                  </a:txBody>
                  <a:tcPr marL="0" marR="0" marT="0" marB="0" anchor="b">
                    <a:lnL>
                      <a:noFill/>
                    </a:lnL>
                    <a:lnR>
                      <a:noFill/>
                    </a:lnR>
                    <a:lnT>
                      <a:noFill/>
                    </a:lnT>
                    <a:lnB>
                      <a:noFill/>
                    </a:lnB>
                    <a:solidFill>
                      <a:srgbClr val="EDEDED"/>
                    </a:solidFill>
                  </a:tcPr>
                </a:tc>
                <a:extLst>
                  <a:ext uri="{0D108BD9-81ED-4DB2-BD59-A6C34878D82A}">
                    <a16:rowId xmlns:a16="http://schemas.microsoft.com/office/drawing/2014/main" val="201994834"/>
                  </a:ext>
                </a:extLst>
              </a:tr>
              <a:tr h="199265">
                <a:tc>
                  <a:txBody>
                    <a:bodyPr/>
                    <a:lstStyle/>
                    <a:p>
                      <a:pPr algn="ctr" fontAlgn="b"/>
                      <a:r>
                        <a:rPr lang="fr-FR" sz="2400" b="1" i="0" u="none" strike="noStrike" dirty="0">
                          <a:solidFill>
                            <a:srgbClr val="7B7B7B"/>
                          </a:solidFill>
                          <a:effectLst/>
                          <a:latin typeface="Abadi Extra Light" panose="020B0204020104020204" pitchFamily="34" charset="0"/>
                        </a:rPr>
                        <a:t>2021</a:t>
                      </a:r>
                    </a:p>
                  </a:txBody>
                  <a:tcPr marL="0" marR="0" marT="0" marB="0" anchor="b">
                    <a:lnL>
                      <a:noFill/>
                    </a:lnL>
                    <a:lnR>
                      <a:noFill/>
                    </a:lnR>
                    <a:lnT>
                      <a:noFill/>
                    </a:lnT>
                    <a:lnB>
                      <a:noFill/>
                    </a:lnB>
                  </a:tcPr>
                </a:tc>
                <a:tc>
                  <a:txBody>
                    <a:bodyPr/>
                    <a:lstStyle/>
                    <a:p>
                      <a:pPr algn="ctr" fontAlgn="b"/>
                      <a:r>
                        <a:rPr lang="fr-FR" sz="2400" b="1" i="0" u="none" strike="noStrike" dirty="0">
                          <a:solidFill>
                            <a:srgbClr val="7B7B7B"/>
                          </a:solidFill>
                          <a:effectLst/>
                          <a:latin typeface="Abadi Extra Light" panose="020B0204020104020204" pitchFamily="34" charset="0"/>
                        </a:rPr>
                        <a:t>453</a:t>
                      </a:r>
                    </a:p>
                  </a:txBody>
                  <a:tcPr marL="0" marR="0" marT="0" marB="0" anchor="b">
                    <a:lnL>
                      <a:noFill/>
                    </a:lnL>
                    <a:lnR>
                      <a:noFill/>
                    </a:lnR>
                    <a:lnT>
                      <a:noFill/>
                    </a:lnT>
                    <a:lnB>
                      <a:noFill/>
                    </a:lnB>
                  </a:tcPr>
                </a:tc>
                <a:tc>
                  <a:txBody>
                    <a:bodyPr/>
                    <a:lstStyle/>
                    <a:p>
                      <a:pPr algn="l" fontAlgn="b"/>
                      <a:r>
                        <a:rPr lang="fr-FR" sz="1800" b="1" i="0" u="none" strike="noStrike" dirty="0">
                          <a:solidFill>
                            <a:srgbClr val="7B7B7B"/>
                          </a:solidFill>
                          <a:effectLst/>
                          <a:latin typeface="Abadi Extra Light" panose="020B0204020104020204" pitchFamily="34" charset="0"/>
                        </a:rPr>
                        <a:t>-1,7%</a:t>
                      </a:r>
                    </a:p>
                  </a:txBody>
                  <a:tcPr marL="0" marR="0" marT="0" marB="0" anchor="b">
                    <a:lnL>
                      <a:noFill/>
                    </a:lnL>
                    <a:lnR>
                      <a:noFill/>
                    </a:lnR>
                    <a:lnT>
                      <a:noFill/>
                    </a:lnT>
                    <a:lnB>
                      <a:noFill/>
                    </a:lnB>
                  </a:tcPr>
                </a:tc>
                <a:extLst>
                  <a:ext uri="{0D108BD9-81ED-4DB2-BD59-A6C34878D82A}">
                    <a16:rowId xmlns:a16="http://schemas.microsoft.com/office/drawing/2014/main" val="3831262454"/>
                  </a:ext>
                </a:extLst>
              </a:tr>
              <a:tr h="199265">
                <a:tc>
                  <a:txBody>
                    <a:bodyPr/>
                    <a:lstStyle/>
                    <a:p>
                      <a:pPr algn="ctr" fontAlgn="b"/>
                      <a:r>
                        <a:rPr lang="fr-FR" sz="2400" b="1" i="0" u="none" strike="noStrike" dirty="0">
                          <a:solidFill>
                            <a:schemeClr val="bg1"/>
                          </a:solidFill>
                          <a:effectLst/>
                          <a:latin typeface="Abadi Extra Light" panose="020B0204020104020204" pitchFamily="34" charset="0"/>
                        </a:rPr>
                        <a:t>2022</a:t>
                      </a:r>
                    </a:p>
                  </a:txBody>
                  <a:tcPr marL="0" marR="0" marT="0" marB="0" anchor="b">
                    <a:lnL>
                      <a:noFill/>
                    </a:lnL>
                    <a:lnR>
                      <a:noFill/>
                    </a:lnR>
                    <a:lnT>
                      <a:noFill/>
                    </a:lnT>
                    <a:lnB>
                      <a:noFill/>
                    </a:lnB>
                    <a:solidFill>
                      <a:schemeClr val="accent1"/>
                    </a:solidFill>
                  </a:tcPr>
                </a:tc>
                <a:tc>
                  <a:txBody>
                    <a:bodyPr/>
                    <a:lstStyle/>
                    <a:p>
                      <a:pPr algn="ctr" fontAlgn="b"/>
                      <a:r>
                        <a:rPr lang="fr-FR" sz="2400" b="1" i="0" u="none" strike="noStrike" dirty="0">
                          <a:solidFill>
                            <a:schemeClr val="bg1"/>
                          </a:solidFill>
                          <a:effectLst/>
                          <a:latin typeface="Abadi Extra Light" panose="020B0204020104020204" pitchFamily="34" charset="0"/>
                        </a:rPr>
                        <a:t>406</a:t>
                      </a:r>
                    </a:p>
                  </a:txBody>
                  <a:tcPr marL="0" marR="0" marT="0" marB="0" anchor="b">
                    <a:lnL>
                      <a:noFill/>
                    </a:lnL>
                    <a:lnR>
                      <a:noFill/>
                    </a:lnR>
                    <a:lnT>
                      <a:noFill/>
                    </a:lnT>
                    <a:lnB>
                      <a:noFill/>
                    </a:lnB>
                    <a:solidFill>
                      <a:schemeClr val="accent1"/>
                    </a:solidFill>
                  </a:tcPr>
                </a:tc>
                <a:tc>
                  <a:txBody>
                    <a:bodyPr/>
                    <a:lstStyle/>
                    <a:p>
                      <a:pPr algn="l" fontAlgn="b"/>
                      <a:r>
                        <a:rPr lang="fr-FR" sz="1800" b="1" i="0" u="none" strike="noStrike" dirty="0">
                          <a:solidFill>
                            <a:schemeClr val="bg1"/>
                          </a:solidFill>
                          <a:effectLst/>
                          <a:latin typeface="Abadi Extra Light" panose="020B0204020104020204" pitchFamily="34" charset="0"/>
                        </a:rPr>
                        <a:t>-11%</a:t>
                      </a:r>
                    </a:p>
                  </a:txBody>
                  <a:tcPr marL="0" marR="0" marT="0" marB="0" anchor="b">
                    <a:lnL>
                      <a:noFill/>
                    </a:lnL>
                    <a:lnR>
                      <a:noFill/>
                    </a:lnR>
                    <a:lnT>
                      <a:noFill/>
                    </a:lnT>
                    <a:lnB>
                      <a:noFill/>
                    </a:lnB>
                    <a:solidFill>
                      <a:schemeClr val="accent1"/>
                    </a:solidFill>
                  </a:tcPr>
                </a:tc>
                <a:extLst>
                  <a:ext uri="{0D108BD9-81ED-4DB2-BD59-A6C34878D82A}">
                    <a16:rowId xmlns:a16="http://schemas.microsoft.com/office/drawing/2014/main" val="454802596"/>
                  </a:ext>
                </a:extLst>
              </a:tr>
            </a:tbl>
          </a:graphicData>
        </a:graphic>
      </p:graphicFrame>
      <p:graphicFrame>
        <p:nvGraphicFramePr>
          <p:cNvPr id="8" name="Tableau 7">
            <a:extLst>
              <a:ext uri="{FF2B5EF4-FFF2-40B4-BE49-F238E27FC236}">
                <a16:creationId xmlns:a16="http://schemas.microsoft.com/office/drawing/2014/main" id="{B4EFD63F-AFFD-EBCD-851C-0653FBE20569}"/>
              </a:ext>
            </a:extLst>
          </p:cNvPr>
          <p:cNvGraphicFramePr>
            <a:graphicFrameLocks noGrp="1"/>
          </p:cNvGraphicFramePr>
          <p:nvPr/>
        </p:nvGraphicFramePr>
        <p:xfrm>
          <a:off x="8222164" y="2611840"/>
          <a:ext cx="3636912" cy="2560320"/>
        </p:xfrm>
        <a:graphic>
          <a:graphicData uri="http://schemas.openxmlformats.org/drawingml/2006/table">
            <a:tbl>
              <a:tblPr/>
              <a:tblGrid>
                <a:gridCol w="1212304">
                  <a:extLst>
                    <a:ext uri="{9D8B030D-6E8A-4147-A177-3AD203B41FA5}">
                      <a16:colId xmlns:a16="http://schemas.microsoft.com/office/drawing/2014/main" val="1158613521"/>
                    </a:ext>
                  </a:extLst>
                </a:gridCol>
                <a:gridCol w="1212304">
                  <a:extLst>
                    <a:ext uri="{9D8B030D-6E8A-4147-A177-3AD203B41FA5}">
                      <a16:colId xmlns:a16="http://schemas.microsoft.com/office/drawing/2014/main" val="3132157791"/>
                    </a:ext>
                  </a:extLst>
                </a:gridCol>
                <a:gridCol w="1212304">
                  <a:extLst>
                    <a:ext uri="{9D8B030D-6E8A-4147-A177-3AD203B41FA5}">
                      <a16:colId xmlns:a16="http://schemas.microsoft.com/office/drawing/2014/main" val="943217827"/>
                    </a:ext>
                  </a:extLst>
                </a:gridCol>
              </a:tblGrid>
              <a:tr h="199265">
                <a:tc>
                  <a:txBody>
                    <a:bodyPr/>
                    <a:lstStyle/>
                    <a:p>
                      <a:pPr algn="ctr" fontAlgn="b"/>
                      <a:r>
                        <a:rPr lang="fr-FR" sz="2400" b="1" i="0" u="none" strike="noStrike" dirty="0">
                          <a:solidFill>
                            <a:schemeClr val="bg2">
                              <a:lumMod val="90000"/>
                            </a:schemeClr>
                          </a:solidFill>
                          <a:effectLst/>
                          <a:latin typeface="Abadi Extra Light" panose="020B0204020104020204" pitchFamily="34" charset="0"/>
                        </a:rPr>
                        <a:t>2016</a:t>
                      </a:r>
                    </a:p>
                  </a:txBody>
                  <a:tcPr marL="0" marR="0" marT="0" marB="0" anchor="b">
                    <a:lnL>
                      <a:noFill/>
                    </a:lnL>
                    <a:lnR>
                      <a:noFill/>
                    </a:lnR>
                    <a:lnT>
                      <a:noFill/>
                    </a:lnT>
                    <a:lnB>
                      <a:noFill/>
                    </a:lnB>
                    <a:solidFill>
                      <a:srgbClr val="EDEDED"/>
                    </a:solidFill>
                  </a:tcPr>
                </a:tc>
                <a:tc>
                  <a:txBody>
                    <a:bodyPr/>
                    <a:lstStyle/>
                    <a:p>
                      <a:pPr algn="ctr" fontAlgn="b"/>
                      <a:r>
                        <a:rPr lang="fr-FR" sz="2400" b="1" i="0" u="none" strike="noStrike" dirty="0">
                          <a:solidFill>
                            <a:schemeClr val="bg2">
                              <a:lumMod val="90000"/>
                            </a:schemeClr>
                          </a:solidFill>
                          <a:effectLst/>
                          <a:latin typeface="Abadi Extra Light" panose="020B0204020104020204" pitchFamily="34" charset="0"/>
                        </a:rPr>
                        <a:t>00</a:t>
                      </a:r>
                    </a:p>
                  </a:txBody>
                  <a:tcPr marL="0" marR="0" marT="0" marB="0" anchor="b">
                    <a:lnL>
                      <a:noFill/>
                    </a:lnL>
                    <a:lnR>
                      <a:noFill/>
                    </a:lnR>
                    <a:lnT>
                      <a:noFill/>
                    </a:lnT>
                    <a:lnB>
                      <a:noFill/>
                    </a:lnB>
                    <a:solidFill>
                      <a:srgbClr val="EDEDED"/>
                    </a:solidFill>
                  </a:tcPr>
                </a:tc>
                <a:tc>
                  <a:txBody>
                    <a:bodyPr/>
                    <a:lstStyle/>
                    <a:p>
                      <a:pPr algn="ctr" fontAlgn="b"/>
                      <a:endParaRPr lang="fr-FR" sz="2400" b="1" i="0" u="none" strike="noStrike" dirty="0">
                        <a:solidFill>
                          <a:schemeClr val="bg2">
                            <a:lumMod val="90000"/>
                          </a:schemeClr>
                        </a:solidFill>
                        <a:effectLst/>
                        <a:latin typeface="Abadi Extra Light" panose="020B0204020104020204" pitchFamily="34" charset="0"/>
                      </a:endParaRPr>
                    </a:p>
                  </a:txBody>
                  <a:tcPr marL="0" marR="0" marT="0" marB="0" anchor="b">
                    <a:lnL>
                      <a:noFill/>
                    </a:lnL>
                    <a:lnR>
                      <a:noFill/>
                    </a:lnR>
                    <a:lnT>
                      <a:noFill/>
                    </a:lnT>
                    <a:lnB>
                      <a:noFill/>
                    </a:lnB>
                    <a:solidFill>
                      <a:srgbClr val="EDEDED"/>
                    </a:solidFill>
                  </a:tcPr>
                </a:tc>
                <a:extLst>
                  <a:ext uri="{0D108BD9-81ED-4DB2-BD59-A6C34878D82A}">
                    <a16:rowId xmlns:a16="http://schemas.microsoft.com/office/drawing/2014/main" val="1260262443"/>
                  </a:ext>
                </a:extLst>
              </a:tr>
              <a:tr h="199265">
                <a:tc>
                  <a:txBody>
                    <a:bodyPr/>
                    <a:lstStyle/>
                    <a:p>
                      <a:pPr algn="ctr" fontAlgn="b"/>
                      <a:r>
                        <a:rPr lang="fr-FR" sz="2400" b="1" i="0" u="none" strike="noStrike" dirty="0">
                          <a:solidFill>
                            <a:schemeClr val="bg2">
                              <a:lumMod val="90000"/>
                            </a:schemeClr>
                          </a:solidFill>
                          <a:effectLst/>
                          <a:latin typeface="Abadi Extra Light" panose="020B0204020104020204" pitchFamily="34" charset="0"/>
                        </a:rPr>
                        <a:t>2017</a:t>
                      </a:r>
                    </a:p>
                  </a:txBody>
                  <a:tcPr marL="0" marR="0" marT="0" marB="0" anchor="b">
                    <a:lnL>
                      <a:noFill/>
                    </a:lnL>
                    <a:lnR>
                      <a:noFill/>
                    </a:lnR>
                    <a:lnT>
                      <a:noFill/>
                    </a:lnT>
                    <a:lnB>
                      <a:noFill/>
                    </a:lnB>
                  </a:tcPr>
                </a:tc>
                <a:tc>
                  <a:txBody>
                    <a:bodyPr/>
                    <a:lstStyle/>
                    <a:p>
                      <a:pPr algn="ctr" fontAlgn="b"/>
                      <a:r>
                        <a:rPr lang="fr-FR" sz="2400" b="1" i="0" u="none" strike="noStrike" dirty="0">
                          <a:solidFill>
                            <a:schemeClr val="bg2">
                              <a:lumMod val="90000"/>
                            </a:schemeClr>
                          </a:solidFill>
                          <a:effectLst/>
                          <a:latin typeface="Abadi Extra Light" panose="020B0204020104020204" pitchFamily="34" charset="0"/>
                        </a:rPr>
                        <a:t>00</a:t>
                      </a:r>
                    </a:p>
                  </a:txBody>
                  <a:tcPr marL="0" marR="0" marT="0" marB="0" anchor="b">
                    <a:lnL>
                      <a:noFill/>
                    </a:lnL>
                    <a:lnR>
                      <a:noFill/>
                    </a:lnR>
                    <a:lnT>
                      <a:noFill/>
                    </a:lnT>
                    <a:lnB>
                      <a:noFill/>
                    </a:lnB>
                  </a:tcPr>
                </a:tc>
                <a:tc>
                  <a:txBody>
                    <a:bodyPr/>
                    <a:lstStyle/>
                    <a:p>
                      <a:pPr algn="ctr" fontAlgn="b"/>
                      <a:endParaRPr lang="fr-FR" sz="2400" b="1" i="0" u="none" strike="noStrike" dirty="0">
                        <a:solidFill>
                          <a:schemeClr val="bg2">
                            <a:lumMod val="90000"/>
                          </a:schemeClr>
                        </a:solidFill>
                        <a:effectLst/>
                        <a:latin typeface="Abadi Extra Light" panose="020B0204020104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375382464"/>
                  </a:ext>
                </a:extLst>
              </a:tr>
              <a:tr h="199265">
                <a:tc>
                  <a:txBody>
                    <a:bodyPr/>
                    <a:lstStyle/>
                    <a:p>
                      <a:pPr algn="ctr" fontAlgn="b"/>
                      <a:r>
                        <a:rPr lang="fr-FR" sz="2400" b="1" i="0" u="none" strike="noStrike" dirty="0">
                          <a:solidFill>
                            <a:srgbClr val="7B7B7B"/>
                          </a:solidFill>
                          <a:effectLst/>
                          <a:latin typeface="Abadi Extra Light" panose="020B0204020104020204" pitchFamily="34" charset="0"/>
                        </a:rPr>
                        <a:t>2018</a:t>
                      </a:r>
                    </a:p>
                  </a:txBody>
                  <a:tcPr marL="0" marR="0" marT="0" marB="0" anchor="b">
                    <a:lnL>
                      <a:noFill/>
                    </a:lnL>
                    <a:lnR>
                      <a:noFill/>
                    </a:lnR>
                    <a:lnT>
                      <a:noFill/>
                    </a:lnT>
                    <a:lnB>
                      <a:noFill/>
                    </a:lnB>
                    <a:solidFill>
                      <a:srgbClr val="EDEDED"/>
                    </a:solidFill>
                  </a:tcPr>
                </a:tc>
                <a:tc>
                  <a:txBody>
                    <a:bodyPr/>
                    <a:lstStyle/>
                    <a:p>
                      <a:pPr algn="ctr" fontAlgn="b"/>
                      <a:r>
                        <a:rPr lang="fr-FR" sz="2400" b="1" i="0" u="none" strike="noStrike" dirty="0">
                          <a:solidFill>
                            <a:srgbClr val="7B7B7B"/>
                          </a:solidFill>
                          <a:effectLst/>
                          <a:latin typeface="Abadi Extra Light" panose="020B0204020104020204" pitchFamily="34" charset="0"/>
                        </a:rPr>
                        <a:t>129,00 K</a:t>
                      </a:r>
                    </a:p>
                  </a:txBody>
                  <a:tcPr marL="0" marR="0" marT="0" marB="0" anchor="b">
                    <a:lnL>
                      <a:noFill/>
                    </a:lnL>
                    <a:lnR>
                      <a:noFill/>
                    </a:lnR>
                    <a:lnT>
                      <a:noFill/>
                    </a:lnT>
                    <a:lnB>
                      <a:noFill/>
                    </a:lnB>
                    <a:solidFill>
                      <a:srgbClr val="EDEDED"/>
                    </a:solidFill>
                  </a:tcPr>
                </a:tc>
                <a:tc>
                  <a:txBody>
                    <a:bodyPr/>
                    <a:lstStyle/>
                    <a:p>
                      <a:pPr algn="ctr" fontAlgn="b"/>
                      <a:r>
                        <a:rPr lang="fr-FR" sz="1800" b="1" i="0" u="none" strike="noStrike" dirty="0">
                          <a:solidFill>
                            <a:srgbClr val="7B7B7B"/>
                          </a:solidFill>
                          <a:effectLst/>
                          <a:latin typeface="Abadi Extra Light" panose="020B0204020104020204" pitchFamily="34" charset="0"/>
                        </a:rPr>
                        <a:t>00</a:t>
                      </a:r>
                    </a:p>
                  </a:txBody>
                  <a:tcPr marL="0" marR="0" marT="0" marB="0" anchor="b">
                    <a:lnL>
                      <a:noFill/>
                    </a:lnL>
                    <a:lnR>
                      <a:noFill/>
                    </a:lnR>
                    <a:lnT>
                      <a:noFill/>
                    </a:lnT>
                    <a:lnB>
                      <a:noFill/>
                    </a:lnB>
                    <a:solidFill>
                      <a:srgbClr val="EDEDED"/>
                    </a:solidFill>
                  </a:tcPr>
                </a:tc>
                <a:extLst>
                  <a:ext uri="{0D108BD9-81ED-4DB2-BD59-A6C34878D82A}">
                    <a16:rowId xmlns:a16="http://schemas.microsoft.com/office/drawing/2014/main" val="3205118779"/>
                  </a:ext>
                </a:extLst>
              </a:tr>
              <a:tr h="199265">
                <a:tc>
                  <a:txBody>
                    <a:bodyPr/>
                    <a:lstStyle/>
                    <a:p>
                      <a:pPr algn="ctr" fontAlgn="b"/>
                      <a:r>
                        <a:rPr lang="fr-FR" sz="2400" b="1" i="0" u="none" strike="noStrike" dirty="0">
                          <a:solidFill>
                            <a:srgbClr val="7B7B7B"/>
                          </a:solidFill>
                          <a:effectLst/>
                          <a:latin typeface="Abadi Extra Light" panose="020B0204020104020204" pitchFamily="34" charset="0"/>
                        </a:rPr>
                        <a:t>2019</a:t>
                      </a:r>
                    </a:p>
                  </a:txBody>
                  <a:tcPr marL="0" marR="0" marT="0" marB="0" anchor="b">
                    <a:lnL>
                      <a:noFill/>
                    </a:lnL>
                    <a:lnR>
                      <a:noFill/>
                    </a:lnR>
                    <a:lnT>
                      <a:noFill/>
                    </a:lnT>
                    <a:lnB>
                      <a:noFill/>
                    </a:lnB>
                  </a:tcPr>
                </a:tc>
                <a:tc>
                  <a:txBody>
                    <a:bodyPr/>
                    <a:lstStyle/>
                    <a:p>
                      <a:pPr algn="ctr" fontAlgn="b"/>
                      <a:r>
                        <a:rPr lang="fr-FR" sz="2400" b="1" i="0" u="none" strike="noStrike" dirty="0">
                          <a:solidFill>
                            <a:srgbClr val="7B7B7B"/>
                          </a:solidFill>
                          <a:effectLst/>
                          <a:latin typeface="Abadi Extra Light" panose="020B0204020104020204" pitchFamily="34" charset="0"/>
                        </a:rPr>
                        <a:t>156,90 K</a:t>
                      </a:r>
                    </a:p>
                  </a:txBody>
                  <a:tcPr marL="0" marR="0" marT="0" marB="0" anchor="b">
                    <a:lnL>
                      <a:noFill/>
                    </a:lnL>
                    <a:lnR>
                      <a:noFill/>
                    </a:lnR>
                    <a:lnT>
                      <a:noFill/>
                    </a:lnT>
                    <a:lnB>
                      <a:noFill/>
                    </a:lnB>
                  </a:tcPr>
                </a:tc>
                <a:tc>
                  <a:txBody>
                    <a:bodyPr/>
                    <a:lstStyle/>
                    <a:p>
                      <a:pPr algn="ctr" fontAlgn="b"/>
                      <a:r>
                        <a:rPr lang="fr-FR" sz="1800" b="1" i="0" u="none" strike="noStrike" dirty="0">
                          <a:solidFill>
                            <a:srgbClr val="7B7B7B"/>
                          </a:solidFill>
                          <a:effectLst/>
                          <a:latin typeface="Abadi Extra Light" panose="020B0204020104020204" pitchFamily="34" charset="0"/>
                        </a:rPr>
                        <a:t>+21,6%</a:t>
                      </a:r>
                    </a:p>
                  </a:txBody>
                  <a:tcPr marL="0" marR="0" marT="0" marB="0" anchor="b">
                    <a:lnL>
                      <a:noFill/>
                    </a:lnL>
                    <a:lnR>
                      <a:noFill/>
                    </a:lnR>
                    <a:lnT>
                      <a:noFill/>
                    </a:lnT>
                    <a:lnB>
                      <a:noFill/>
                    </a:lnB>
                  </a:tcPr>
                </a:tc>
                <a:extLst>
                  <a:ext uri="{0D108BD9-81ED-4DB2-BD59-A6C34878D82A}">
                    <a16:rowId xmlns:a16="http://schemas.microsoft.com/office/drawing/2014/main" val="3016965648"/>
                  </a:ext>
                </a:extLst>
              </a:tr>
              <a:tr h="199265">
                <a:tc>
                  <a:txBody>
                    <a:bodyPr/>
                    <a:lstStyle/>
                    <a:p>
                      <a:pPr algn="ctr" fontAlgn="b"/>
                      <a:r>
                        <a:rPr lang="fr-FR" sz="2400" b="1" i="0" u="none" strike="noStrike" dirty="0">
                          <a:solidFill>
                            <a:srgbClr val="7B7B7B"/>
                          </a:solidFill>
                          <a:effectLst/>
                          <a:latin typeface="Abadi Extra Light" panose="020B0204020104020204" pitchFamily="34" charset="0"/>
                        </a:rPr>
                        <a:t>2020</a:t>
                      </a:r>
                    </a:p>
                  </a:txBody>
                  <a:tcPr marL="0" marR="0" marT="0" marB="0" anchor="b">
                    <a:lnL>
                      <a:noFill/>
                    </a:lnL>
                    <a:lnR>
                      <a:noFill/>
                    </a:lnR>
                    <a:lnT>
                      <a:noFill/>
                    </a:lnT>
                    <a:lnB>
                      <a:noFill/>
                    </a:lnB>
                    <a:solidFill>
                      <a:srgbClr val="EDEDED"/>
                    </a:solidFill>
                  </a:tcPr>
                </a:tc>
                <a:tc>
                  <a:txBody>
                    <a:bodyPr/>
                    <a:lstStyle/>
                    <a:p>
                      <a:pPr algn="ctr" fontAlgn="b"/>
                      <a:r>
                        <a:rPr lang="fr-FR" sz="2400" b="1" i="0" u="none" strike="noStrike" dirty="0">
                          <a:solidFill>
                            <a:srgbClr val="7B7B7B"/>
                          </a:solidFill>
                          <a:effectLst/>
                          <a:latin typeface="Abadi Extra Light" panose="020B0204020104020204" pitchFamily="34" charset="0"/>
                        </a:rPr>
                        <a:t>239,87 K</a:t>
                      </a:r>
                    </a:p>
                  </a:txBody>
                  <a:tcPr marL="0" marR="0" marT="0" marB="0" anchor="b">
                    <a:lnL>
                      <a:noFill/>
                    </a:lnL>
                    <a:lnR>
                      <a:noFill/>
                    </a:lnR>
                    <a:lnT>
                      <a:noFill/>
                    </a:lnT>
                    <a:lnB>
                      <a:noFill/>
                    </a:lnB>
                    <a:solidFill>
                      <a:srgbClr val="EDEDED"/>
                    </a:solidFill>
                  </a:tcPr>
                </a:tc>
                <a:tc>
                  <a:txBody>
                    <a:bodyPr/>
                    <a:lstStyle/>
                    <a:p>
                      <a:pPr algn="ctr" fontAlgn="b"/>
                      <a:r>
                        <a:rPr lang="fr-FR" sz="1800" b="1" i="0" u="none" strike="noStrike" dirty="0">
                          <a:solidFill>
                            <a:srgbClr val="7B7B7B"/>
                          </a:solidFill>
                          <a:effectLst/>
                          <a:latin typeface="Abadi Extra Light" panose="020B0204020104020204" pitchFamily="34" charset="0"/>
                        </a:rPr>
                        <a:t>+52,9%</a:t>
                      </a:r>
                    </a:p>
                  </a:txBody>
                  <a:tcPr marL="0" marR="0" marT="0" marB="0" anchor="b">
                    <a:lnL>
                      <a:noFill/>
                    </a:lnL>
                    <a:lnR>
                      <a:noFill/>
                    </a:lnR>
                    <a:lnT>
                      <a:noFill/>
                    </a:lnT>
                    <a:lnB>
                      <a:noFill/>
                    </a:lnB>
                    <a:solidFill>
                      <a:srgbClr val="EDEDED"/>
                    </a:solidFill>
                  </a:tcPr>
                </a:tc>
                <a:extLst>
                  <a:ext uri="{0D108BD9-81ED-4DB2-BD59-A6C34878D82A}">
                    <a16:rowId xmlns:a16="http://schemas.microsoft.com/office/drawing/2014/main" val="201994834"/>
                  </a:ext>
                </a:extLst>
              </a:tr>
              <a:tr h="199265">
                <a:tc>
                  <a:txBody>
                    <a:bodyPr/>
                    <a:lstStyle/>
                    <a:p>
                      <a:pPr algn="ctr" fontAlgn="b"/>
                      <a:r>
                        <a:rPr lang="fr-FR" sz="2400" b="1" i="0" u="none" strike="noStrike" dirty="0">
                          <a:solidFill>
                            <a:srgbClr val="7B7B7B"/>
                          </a:solidFill>
                          <a:effectLst/>
                          <a:latin typeface="Abadi Extra Light" panose="020B0204020104020204" pitchFamily="34" charset="0"/>
                        </a:rPr>
                        <a:t>2021</a:t>
                      </a:r>
                    </a:p>
                  </a:txBody>
                  <a:tcPr marL="0" marR="0" marT="0" marB="0" anchor="b">
                    <a:lnL>
                      <a:noFill/>
                    </a:lnL>
                    <a:lnR>
                      <a:noFill/>
                    </a:lnR>
                    <a:lnT>
                      <a:noFill/>
                    </a:lnT>
                    <a:lnB>
                      <a:noFill/>
                    </a:lnB>
                  </a:tcPr>
                </a:tc>
                <a:tc>
                  <a:txBody>
                    <a:bodyPr/>
                    <a:lstStyle/>
                    <a:p>
                      <a:pPr algn="ctr" fontAlgn="b"/>
                      <a:r>
                        <a:rPr lang="fr-FR" sz="2400" b="1" i="0" u="none" strike="noStrike" dirty="0">
                          <a:solidFill>
                            <a:srgbClr val="7B7B7B"/>
                          </a:solidFill>
                          <a:effectLst/>
                          <a:latin typeface="Abadi Extra Light" panose="020B0204020104020204" pitchFamily="34" charset="0"/>
                        </a:rPr>
                        <a:t>210,04 K</a:t>
                      </a:r>
                    </a:p>
                  </a:txBody>
                  <a:tcPr marL="0" marR="0" marT="0" marB="0" anchor="b">
                    <a:lnL>
                      <a:noFill/>
                    </a:lnL>
                    <a:lnR>
                      <a:noFill/>
                    </a:lnR>
                    <a:lnT>
                      <a:noFill/>
                    </a:lnT>
                    <a:lnB>
                      <a:noFill/>
                    </a:lnB>
                  </a:tcPr>
                </a:tc>
                <a:tc>
                  <a:txBody>
                    <a:bodyPr/>
                    <a:lstStyle/>
                    <a:p>
                      <a:pPr algn="ctr" fontAlgn="b"/>
                      <a:r>
                        <a:rPr lang="fr-FR" sz="1800" b="1" i="0" u="none" strike="noStrike" dirty="0">
                          <a:solidFill>
                            <a:srgbClr val="7B7B7B"/>
                          </a:solidFill>
                          <a:effectLst/>
                          <a:latin typeface="Abadi Extra Light" panose="020B0204020104020204" pitchFamily="34" charset="0"/>
                        </a:rPr>
                        <a:t>-12,4%</a:t>
                      </a:r>
                    </a:p>
                  </a:txBody>
                  <a:tcPr marL="0" marR="0" marT="0" marB="0" anchor="b">
                    <a:lnL>
                      <a:noFill/>
                    </a:lnL>
                    <a:lnR>
                      <a:noFill/>
                    </a:lnR>
                    <a:lnT>
                      <a:noFill/>
                    </a:lnT>
                    <a:lnB>
                      <a:noFill/>
                    </a:lnB>
                  </a:tcPr>
                </a:tc>
                <a:extLst>
                  <a:ext uri="{0D108BD9-81ED-4DB2-BD59-A6C34878D82A}">
                    <a16:rowId xmlns:a16="http://schemas.microsoft.com/office/drawing/2014/main" val="3831262454"/>
                  </a:ext>
                </a:extLst>
              </a:tr>
              <a:tr h="199265">
                <a:tc>
                  <a:txBody>
                    <a:bodyPr/>
                    <a:lstStyle/>
                    <a:p>
                      <a:pPr algn="ctr" fontAlgn="b"/>
                      <a:r>
                        <a:rPr lang="fr-FR" sz="2400" b="1" i="0" u="none" strike="noStrike" dirty="0">
                          <a:solidFill>
                            <a:schemeClr val="bg1"/>
                          </a:solidFill>
                          <a:effectLst/>
                          <a:latin typeface="Abadi Extra Light" panose="020B0204020104020204" pitchFamily="34" charset="0"/>
                        </a:rPr>
                        <a:t>2022</a:t>
                      </a:r>
                    </a:p>
                  </a:txBody>
                  <a:tcPr marL="0" marR="0" marT="0" marB="0" anchor="b">
                    <a:lnL>
                      <a:noFill/>
                    </a:lnL>
                    <a:lnR>
                      <a:noFill/>
                    </a:lnR>
                    <a:lnT>
                      <a:noFill/>
                    </a:lnT>
                    <a:lnB>
                      <a:noFill/>
                    </a:lnB>
                    <a:solidFill>
                      <a:schemeClr val="accent1"/>
                    </a:solidFill>
                  </a:tcPr>
                </a:tc>
                <a:tc>
                  <a:txBody>
                    <a:bodyPr/>
                    <a:lstStyle/>
                    <a:p>
                      <a:pPr algn="ctr" fontAlgn="b"/>
                      <a:r>
                        <a:rPr lang="fr-FR" sz="2400" b="1" i="0" u="none" strike="noStrike" dirty="0">
                          <a:solidFill>
                            <a:schemeClr val="bg1"/>
                          </a:solidFill>
                          <a:effectLst/>
                          <a:latin typeface="Abadi Extra Light" panose="020B0204020104020204" pitchFamily="34" charset="0"/>
                        </a:rPr>
                        <a:t>277,86 K</a:t>
                      </a:r>
                    </a:p>
                  </a:txBody>
                  <a:tcPr marL="0" marR="0" marT="0" marB="0" anchor="b">
                    <a:lnL>
                      <a:noFill/>
                    </a:lnL>
                    <a:lnR>
                      <a:noFill/>
                    </a:lnR>
                    <a:lnT>
                      <a:noFill/>
                    </a:lnT>
                    <a:lnB>
                      <a:noFill/>
                    </a:lnB>
                    <a:solidFill>
                      <a:schemeClr val="accent1"/>
                    </a:solidFill>
                  </a:tcPr>
                </a:tc>
                <a:tc>
                  <a:txBody>
                    <a:bodyPr/>
                    <a:lstStyle/>
                    <a:p>
                      <a:pPr algn="ctr" fontAlgn="b"/>
                      <a:r>
                        <a:rPr lang="fr-FR" sz="1800" b="1" i="0" u="none" strike="noStrike" dirty="0">
                          <a:solidFill>
                            <a:schemeClr val="bg1"/>
                          </a:solidFill>
                          <a:effectLst/>
                          <a:latin typeface="Abadi Extra Light" panose="020B0204020104020204" pitchFamily="34" charset="0"/>
                        </a:rPr>
                        <a:t>+32,28%</a:t>
                      </a:r>
                    </a:p>
                  </a:txBody>
                  <a:tcPr marL="0" marR="0" marT="0" marB="0" anchor="b">
                    <a:lnL>
                      <a:noFill/>
                    </a:lnL>
                    <a:lnR>
                      <a:noFill/>
                    </a:lnR>
                    <a:lnT>
                      <a:noFill/>
                    </a:lnT>
                    <a:lnB>
                      <a:noFill/>
                    </a:lnB>
                    <a:solidFill>
                      <a:schemeClr val="accent1"/>
                    </a:solidFill>
                  </a:tcPr>
                </a:tc>
                <a:extLst>
                  <a:ext uri="{0D108BD9-81ED-4DB2-BD59-A6C34878D82A}">
                    <a16:rowId xmlns:a16="http://schemas.microsoft.com/office/drawing/2014/main" val="454802596"/>
                  </a:ext>
                </a:extLst>
              </a:tr>
            </a:tbl>
          </a:graphicData>
        </a:graphic>
      </p:graphicFrame>
      <p:pic>
        <p:nvPicPr>
          <p:cNvPr id="9" name="Image 8">
            <a:extLst>
              <a:ext uri="{FF2B5EF4-FFF2-40B4-BE49-F238E27FC236}">
                <a16:creationId xmlns:a16="http://schemas.microsoft.com/office/drawing/2014/main" id="{6AE3DB39-C11F-4F03-ED95-F749E0D1AC8F}"/>
              </a:ext>
            </a:extLst>
          </p:cNvPr>
          <p:cNvPicPr>
            <a:picLocks noChangeAspect="1"/>
          </p:cNvPicPr>
          <p:nvPr/>
        </p:nvPicPr>
        <p:blipFill>
          <a:blip r:embed="rId5"/>
          <a:stretch>
            <a:fillRect/>
          </a:stretch>
        </p:blipFill>
        <p:spPr>
          <a:xfrm>
            <a:off x="8151458" y="1687716"/>
            <a:ext cx="2035435" cy="906017"/>
          </a:xfrm>
          <a:prstGeom prst="rect">
            <a:avLst/>
          </a:prstGeom>
        </p:spPr>
      </p:pic>
      <p:graphicFrame>
        <p:nvGraphicFramePr>
          <p:cNvPr id="11" name="Tableau 10">
            <a:extLst>
              <a:ext uri="{FF2B5EF4-FFF2-40B4-BE49-F238E27FC236}">
                <a16:creationId xmlns:a16="http://schemas.microsoft.com/office/drawing/2014/main" id="{7E37B481-A3CC-1FC5-540C-505C433288F9}"/>
              </a:ext>
            </a:extLst>
          </p:cNvPr>
          <p:cNvGraphicFramePr>
            <a:graphicFrameLocks noGrp="1"/>
          </p:cNvGraphicFramePr>
          <p:nvPr/>
        </p:nvGraphicFramePr>
        <p:xfrm>
          <a:off x="3927317" y="2622848"/>
          <a:ext cx="3396113" cy="2560320"/>
        </p:xfrm>
        <a:graphic>
          <a:graphicData uri="http://schemas.openxmlformats.org/drawingml/2006/table">
            <a:tbl>
              <a:tblPr/>
              <a:tblGrid>
                <a:gridCol w="1153145">
                  <a:extLst>
                    <a:ext uri="{9D8B030D-6E8A-4147-A177-3AD203B41FA5}">
                      <a16:colId xmlns:a16="http://schemas.microsoft.com/office/drawing/2014/main" val="1158613521"/>
                    </a:ext>
                  </a:extLst>
                </a:gridCol>
                <a:gridCol w="1121484">
                  <a:extLst>
                    <a:ext uri="{9D8B030D-6E8A-4147-A177-3AD203B41FA5}">
                      <a16:colId xmlns:a16="http://schemas.microsoft.com/office/drawing/2014/main" val="3132157791"/>
                    </a:ext>
                  </a:extLst>
                </a:gridCol>
                <a:gridCol w="1121484">
                  <a:extLst>
                    <a:ext uri="{9D8B030D-6E8A-4147-A177-3AD203B41FA5}">
                      <a16:colId xmlns:a16="http://schemas.microsoft.com/office/drawing/2014/main" val="742091859"/>
                    </a:ext>
                  </a:extLst>
                </a:gridCol>
              </a:tblGrid>
              <a:tr h="199265">
                <a:tc>
                  <a:txBody>
                    <a:bodyPr/>
                    <a:lstStyle/>
                    <a:p>
                      <a:pPr algn="ctr" fontAlgn="b"/>
                      <a:r>
                        <a:rPr lang="fr-FR" sz="2400" b="1" i="0" u="none" strike="noStrike" dirty="0">
                          <a:solidFill>
                            <a:schemeClr val="bg2">
                              <a:lumMod val="90000"/>
                            </a:schemeClr>
                          </a:solidFill>
                          <a:effectLst/>
                          <a:latin typeface="Abadi Extra Light" panose="020B0204020104020204" pitchFamily="34" charset="0"/>
                        </a:rPr>
                        <a:t>2016</a:t>
                      </a:r>
                    </a:p>
                  </a:txBody>
                  <a:tcPr marL="0" marR="0" marT="0" marB="0" anchor="b">
                    <a:lnL>
                      <a:noFill/>
                    </a:lnL>
                    <a:lnR>
                      <a:noFill/>
                    </a:lnR>
                    <a:lnT>
                      <a:noFill/>
                    </a:lnT>
                    <a:lnB>
                      <a:noFill/>
                    </a:lnB>
                    <a:solidFill>
                      <a:srgbClr val="EDEDED"/>
                    </a:solidFill>
                  </a:tcPr>
                </a:tc>
                <a:tc>
                  <a:txBody>
                    <a:bodyPr/>
                    <a:lstStyle/>
                    <a:p>
                      <a:pPr algn="ctr" fontAlgn="b"/>
                      <a:r>
                        <a:rPr lang="fr-FR" sz="2400" b="1" i="0" u="none" strike="noStrike" dirty="0">
                          <a:solidFill>
                            <a:schemeClr val="bg2">
                              <a:lumMod val="90000"/>
                            </a:schemeClr>
                          </a:solidFill>
                          <a:effectLst/>
                          <a:latin typeface="Abadi Extra Light" panose="020B0204020104020204" pitchFamily="34" charset="0"/>
                        </a:rPr>
                        <a:t>2,53 MT</a:t>
                      </a:r>
                    </a:p>
                  </a:txBody>
                  <a:tcPr marL="0" marR="0" marT="0" marB="0" anchor="b">
                    <a:lnL>
                      <a:noFill/>
                    </a:lnL>
                    <a:lnR>
                      <a:noFill/>
                    </a:lnR>
                    <a:lnT>
                      <a:noFill/>
                    </a:lnT>
                    <a:lnB>
                      <a:noFill/>
                    </a:lnB>
                    <a:solidFill>
                      <a:srgbClr val="EDEDED"/>
                    </a:solidFill>
                  </a:tcPr>
                </a:tc>
                <a:tc>
                  <a:txBody>
                    <a:bodyPr/>
                    <a:lstStyle/>
                    <a:p>
                      <a:pPr algn="l" fontAlgn="b"/>
                      <a:r>
                        <a:rPr lang="fr-FR" sz="1800" b="1" i="0" u="none" strike="noStrike" dirty="0">
                          <a:solidFill>
                            <a:schemeClr val="bg2">
                              <a:lumMod val="90000"/>
                            </a:schemeClr>
                          </a:solidFill>
                          <a:effectLst/>
                          <a:latin typeface="Abadi Extra Light" panose="020B0204020104020204" pitchFamily="34" charset="0"/>
                        </a:rPr>
                        <a:t>00</a:t>
                      </a:r>
                    </a:p>
                  </a:txBody>
                  <a:tcPr marL="0" marR="0" marT="0" marB="0" anchor="b">
                    <a:lnL>
                      <a:noFill/>
                    </a:lnL>
                    <a:lnR>
                      <a:noFill/>
                    </a:lnR>
                    <a:lnT>
                      <a:noFill/>
                    </a:lnT>
                    <a:lnB>
                      <a:noFill/>
                    </a:lnB>
                    <a:solidFill>
                      <a:srgbClr val="EDEDED"/>
                    </a:solidFill>
                  </a:tcPr>
                </a:tc>
                <a:extLst>
                  <a:ext uri="{0D108BD9-81ED-4DB2-BD59-A6C34878D82A}">
                    <a16:rowId xmlns:a16="http://schemas.microsoft.com/office/drawing/2014/main" val="1260262443"/>
                  </a:ext>
                </a:extLst>
              </a:tr>
              <a:tr h="199265">
                <a:tc>
                  <a:txBody>
                    <a:bodyPr/>
                    <a:lstStyle/>
                    <a:p>
                      <a:pPr algn="ctr" fontAlgn="b"/>
                      <a:r>
                        <a:rPr lang="fr-FR" sz="2400" b="1" i="0" u="none" strike="noStrike" dirty="0">
                          <a:solidFill>
                            <a:schemeClr val="bg2">
                              <a:lumMod val="90000"/>
                            </a:schemeClr>
                          </a:solidFill>
                          <a:effectLst/>
                          <a:latin typeface="Abadi Extra Light" panose="020B0204020104020204" pitchFamily="34" charset="0"/>
                        </a:rPr>
                        <a:t>2017</a:t>
                      </a:r>
                    </a:p>
                  </a:txBody>
                  <a:tcPr marL="0" marR="0" marT="0" marB="0" anchor="b">
                    <a:lnL>
                      <a:noFill/>
                    </a:lnL>
                    <a:lnR>
                      <a:noFill/>
                    </a:lnR>
                    <a:lnT>
                      <a:noFill/>
                    </a:lnT>
                    <a:lnB>
                      <a:noFill/>
                    </a:lnB>
                  </a:tcPr>
                </a:tc>
                <a:tc>
                  <a:txBody>
                    <a:bodyPr/>
                    <a:lstStyle/>
                    <a:p>
                      <a:pPr algn="ctr" fontAlgn="b"/>
                      <a:r>
                        <a:rPr lang="fr-FR" sz="2400" b="1" i="0" u="none" strike="noStrike" dirty="0">
                          <a:solidFill>
                            <a:schemeClr val="bg2">
                              <a:lumMod val="90000"/>
                            </a:schemeClr>
                          </a:solidFill>
                          <a:effectLst/>
                          <a:latin typeface="Abadi Extra Light" panose="020B0204020104020204" pitchFamily="34" charset="0"/>
                        </a:rPr>
                        <a:t>3,57 MT</a:t>
                      </a:r>
                    </a:p>
                  </a:txBody>
                  <a:tcPr marL="0" marR="0" marT="0" marB="0" anchor="b">
                    <a:lnL>
                      <a:noFill/>
                    </a:lnL>
                    <a:lnR>
                      <a:noFill/>
                    </a:lnR>
                    <a:lnT>
                      <a:noFill/>
                    </a:lnT>
                    <a:lnB>
                      <a:noFill/>
                    </a:lnB>
                  </a:tcPr>
                </a:tc>
                <a:tc>
                  <a:txBody>
                    <a:bodyPr/>
                    <a:lstStyle/>
                    <a:p>
                      <a:pPr algn="l" fontAlgn="b"/>
                      <a:r>
                        <a:rPr lang="fr-FR" sz="1800" b="1" i="0" u="none" strike="noStrike" dirty="0">
                          <a:solidFill>
                            <a:schemeClr val="bg2">
                              <a:lumMod val="90000"/>
                            </a:schemeClr>
                          </a:solidFill>
                          <a:effectLst/>
                          <a:latin typeface="Abadi Extra Light" panose="020B0204020104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3375382464"/>
                  </a:ext>
                </a:extLst>
              </a:tr>
              <a:tr h="199265">
                <a:tc>
                  <a:txBody>
                    <a:bodyPr/>
                    <a:lstStyle/>
                    <a:p>
                      <a:pPr algn="ctr" fontAlgn="b"/>
                      <a:r>
                        <a:rPr lang="fr-FR" sz="2400" b="1" i="0" u="none" strike="noStrike" dirty="0">
                          <a:solidFill>
                            <a:srgbClr val="7B7B7B"/>
                          </a:solidFill>
                          <a:effectLst/>
                          <a:latin typeface="Abadi Extra Light" panose="020B0204020104020204" pitchFamily="34" charset="0"/>
                        </a:rPr>
                        <a:t>2018</a:t>
                      </a:r>
                    </a:p>
                  </a:txBody>
                  <a:tcPr marL="0" marR="0" marT="0" marB="0" anchor="b">
                    <a:lnL>
                      <a:noFill/>
                    </a:lnL>
                    <a:lnR>
                      <a:noFill/>
                    </a:lnR>
                    <a:lnT>
                      <a:noFill/>
                    </a:lnT>
                    <a:lnB>
                      <a:noFill/>
                    </a:lnB>
                    <a:solidFill>
                      <a:srgbClr val="EDEDED"/>
                    </a:solidFill>
                  </a:tcPr>
                </a:tc>
                <a:tc>
                  <a:txBody>
                    <a:bodyPr/>
                    <a:lstStyle/>
                    <a:p>
                      <a:pPr algn="ctr" fontAlgn="b"/>
                      <a:r>
                        <a:rPr lang="fr-FR" sz="2400" b="1" i="0" u="none" strike="noStrike" dirty="0">
                          <a:solidFill>
                            <a:srgbClr val="7B7B7B"/>
                          </a:solidFill>
                          <a:effectLst/>
                          <a:latin typeface="Abadi Extra Light" panose="020B0204020104020204" pitchFamily="34" charset="0"/>
                        </a:rPr>
                        <a:t>7,02 MT</a:t>
                      </a:r>
                    </a:p>
                  </a:txBody>
                  <a:tcPr marL="0" marR="0" marT="0" marB="0" anchor="b">
                    <a:lnL>
                      <a:noFill/>
                    </a:lnL>
                    <a:lnR>
                      <a:noFill/>
                    </a:lnR>
                    <a:lnT>
                      <a:noFill/>
                    </a:lnT>
                    <a:lnB>
                      <a:noFill/>
                    </a:lnB>
                    <a:solidFill>
                      <a:srgbClr val="EDEDED"/>
                    </a:solidFill>
                  </a:tcPr>
                </a:tc>
                <a:tc>
                  <a:txBody>
                    <a:bodyPr/>
                    <a:lstStyle/>
                    <a:p>
                      <a:pPr algn="l" fontAlgn="b"/>
                      <a:r>
                        <a:rPr lang="fr-FR" sz="1800" b="1" i="0" u="none" strike="noStrike" dirty="0">
                          <a:solidFill>
                            <a:srgbClr val="7B7B7B"/>
                          </a:solidFill>
                          <a:effectLst/>
                          <a:latin typeface="Abadi Extra Light" panose="020B0204020104020204" pitchFamily="34" charset="0"/>
                        </a:rPr>
                        <a:t>+97%</a:t>
                      </a:r>
                    </a:p>
                  </a:txBody>
                  <a:tcPr marL="0" marR="0" marT="0" marB="0" anchor="b">
                    <a:lnL>
                      <a:noFill/>
                    </a:lnL>
                    <a:lnR>
                      <a:noFill/>
                    </a:lnR>
                    <a:lnT>
                      <a:noFill/>
                    </a:lnT>
                    <a:lnB>
                      <a:noFill/>
                    </a:lnB>
                    <a:solidFill>
                      <a:srgbClr val="EDEDED"/>
                    </a:solidFill>
                  </a:tcPr>
                </a:tc>
                <a:extLst>
                  <a:ext uri="{0D108BD9-81ED-4DB2-BD59-A6C34878D82A}">
                    <a16:rowId xmlns:a16="http://schemas.microsoft.com/office/drawing/2014/main" val="3205118779"/>
                  </a:ext>
                </a:extLst>
              </a:tr>
              <a:tr h="199265">
                <a:tc>
                  <a:txBody>
                    <a:bodyPr/>
                    <a:lstStyle/>
                    <a:p>
                      <a:pPr algn="ctr" fontAlgn="b"/>
                      <a:r>
                        <a:rPr lang="fr-FR" sz="2400" b="1" i="0" u="none" strike="noStrike" dirty="0">
                          <a:solidFill>
                            <a:srgbClr val="7B7B7B"/>
                          </a:solidFill>
                          <a:effectLst/>
                          <a:latin typeface="Abadi Extra Light" panose="020B0204020104020204" pitchFamily="34" charset="0"/>
                        </a:rPr>
                        <a:t>2019</a:t>
                      </a:r>
                    </a:p>
                  </a:txBody>
                  <a:tcPr marL="0" marR="0" marT="0" marB="0" anchor="b">
                    <a:lnL>
                      <a:noFill/>
                    </a:lnL>
                    <a:lnR>
                      <a:noFill/>
                    </a:lnR>
                    <a:lnT>
                      <a:noFill/>
                    </a:lnT>
                    <a:lnB>
                      <a:noFill/>
                    </a:lnB>
                  </a:tcPr>
                </a:tc>
                <a:tc>
                  <a:txBody>
                    <a:bodyPr/>
                    <a:lstStyle/>
                    <a:p>
                      <a:pPr algn="ctr" fontAlgn="b"/>
                      <a:r>
                        <a:rPr lang="fr-FR" sz="2400" b="1" i="0" u="none" strike="noStrike" dirty="0">
                          <a:solidFill>
                            <a:srgbClr val="7B7B7B"/>
                          </a:solidFill>
                          <a:effectLst/>
                          <a:latin typeface="Abadi Extra Light" panose="020B0204020104020204" pitchFamily="34" charset="0"/>
                        </a:rPr>
                        <a:t>8,53 MT</a:t>
                      </a:r>
                    </a:p>
                  </a:txBody>
                  <a:tcPr marL="0" marR="0" marT="0" marB="0" anchor="b">
                    <a:lnL>
                      <a:noFill/>
                    </a:lnL>
                    <a:lnR>
                      <a:noFill/>
                    </a:lnR>
                    <a:lnT>
                      <a:noFill/>
                    </a:lnT>
                    <a:lnB>
                      <a:noFill/>
                    </a:lnB>
                  </a:tcPr>
                </a:tc>
                <a:tc>
                  <a:txBody>
                    <a:bodyPr/>
                    <a:lstStyle/>
                    <a:p>
                      <a:pPr algn="l" fontAlgn="b"/>
                      <a:r>
                        <a:rPr lang="fr-FR" sz="1800" b="1" i="0" u="none" strike="noStrike" dirty="0">
                          <a:solidFill>
                            <a:srgbClr val="7B7B7B"/>
                          </a:solidFill>
                          <a:effectLst/>
                          <a:latin typeface="Abadi Extra Light" panose="020B0204020104020204" pitchFamily="34" charset="0"/>
                        </a:rPr>
                        <a:t>+21,5%</a:t>
                      </a:r>
                    </a:p>
                  </a:txBody>
                  <a:tcPr marL="0" marR="0" marT="0" marB="0" anchor="b">
                    <a:lnL>
                      <a:noFill/>
                    </a:lnL>
                    <a:lnR>
                      <a:noFill/>
                    </a:lnR>
                    <a:lnT>
                      <a:noFill/>
                    </a:lnT>
                    <a:lnB>
                      <a:noFill/>
                    </a:lnB>
                  </a:tcPr>
                </a:tc>
                <a:extLst>
                  <a:ext uri="{0D108BD9-81ED-4DB2-BD59-A6C34878D82A}">
                    <a16:rowId xmlns:a16="http://schemas.microsoft.com/office/drawing/2014/main" val="3016965648"/>
                  </a:ext>
                </a:extLst>
              </a:tr>
              <a:tr h="199265">
                <a:tc>
                  <a:txBody>
                    <a:bodyPr/>
                    <a:lstStyle/>
                    <a:p>
                      <a:pPr algn="ctr" fontAlgn="b"/>
                      <a:r>
                        <a:rPr lang="fr-FR" sz="2400" b="1" i="0" u="none" strike="noStrike" dirty="0">
                          <a:solidFill>
                            <a:srgbClr val="7B7B7B"/>
                          </a:solidFill>
                          <a:effectLst/>
                          <a:latin typeface="Abadi Extra Light" panose="020B0204020104020204" pitchFamily="34" charset="0"/>
                        </a:rPr>
                        <a:t>2020</a:t>
                      </a:r>
                    </a:p>
                  </a:txBody>
                  <a:tcPr marL="0" marR="0" marT="0" marB="0" anchor="b">
                    <a:lnL>
                      <a:noFill/>
                    </a:lnL>
                    <a:lnR>
                      <a:noFill/>
                    </a:lnR>
                    <a:lnT>
                      <a:noFill/>
                    </a:lnT>
                    <a:lnB>
                      <a:noFill/>
                    </a:lnB>
                    <a:solidFill>
                      <a:srgbClr val="EDEDED"/>
                    </a:solidFill>
                  </a:tcPr>
                </a:tc>
                <a:tc>
                  <a:txBody>
                    <a:bodyPr/>
                    <a:lstStyle/>
                    <a:p>
                      <a:pPr algn="ctr" fontAlgn="b"/>
                      <a:r>
                        <a:rPr lang="fr-FR" sz="2400" b="1" i="0" u="none" strike="noStrike" dirty="0">
                          <a:solidFill>
                            <a:srgbClr val="7B7B7B"/>
                          </a:solidFill>
                          <a:effectLst/>
                          <a:latin typeface="Abadi Extra Light" panose="020B0204020104020204" pitchFamily="34" charset="0"/>
                        </a:rPr>
                        <a:t>8,28 MT</a:t>
                      </a:r>
                    </a:p>
                  </a:txBody>
                  <a:tcPr marL="0" marR="0" marT="0" marB="0" anchor="b">
                    <a:lnL>
                      <a:noFill/>
                    </a:lnL>
                    <a:lnR>
                      <a:noFill/>
                    </a:lnR>
                    <a:lnT>
                      <a:noFill/>
                    </a:lnT>
                    <a:lnB>
                      <a:noFill/>
                    </a:lnB>
                    <a:solidFill>
                      <a:srgbClr val="EDEDED"/>
                    </a:solidFill>
                  </a:tcPr>
                </a:tc>
                <a:tc>
                  <a:txBody>
                    <a:bodyPr/>
                    <a:lstStyle/>
                    <a:p>
                      <a:pPr algn="l" fontAlgn="b"/>
                      <a:r>
                        <a:rPr lang="fr-FR" sz="1800" b="1" i="0" u="none" strike="noStrike" dirty="0">
                          <a:solidFill>
                            <a:srgbClr val="7B7B7B"/>
                          </a:solidFill>
                          <a:effectLst/>
                          <a:latin typeface="Abadi Extra Light" panose="020B0204020104020204" pitchFamily="34" charset="0"/>
                        </a:rPr>
                        <a:t>-2,93%</a:t>
                      </a:r>
                    </a:p>
                  </a:txBody>
                  <a:tcPr marL="0" marR="0" marT="0" marB="0" anchor="b">
                    <a:lnL>
                      <a:noFill/>
                    </a:lnL>
                    <a:lnR>
                      <a:noFill/>
                    </a:lnR>
                    <a:lnT>
                      <a:noFill/>
                    </a:lnT>
                    <a:lnB>
                      <a:noFill/>
                    </a:lnB>
                    <a:solidFill>
                      <a:srgbClr val="EDEDED"/>
                    </a:solidFill>
                  </a:tcPr>
                </a:tc>
                <a:extLst>
                  <a:ext uri="{0D108BD9-81ED-4DB2-BD59-A6C34878D82A}">
                    <a16:rowId xmlns:a16="http://schemas.microsoft.com/office/drawing/2014/main" val="201994834"/>
                  </a:ext>
                </a:extLst>
              </a:tr>
              <a:tr h="199265">
                <a:tc>
                  <a:txBody>
                    <a:bodyPr/>
                    <a:lstStyle/>
                    <a:p>
                      <a:pPr algn="ctr" fontAlgn="b"/>
                      <a:r>
                        <a:rPr lang="fr-FR" sz="2400" b="1" i="0" u="none" strike="noStrike" dirty="0">
                          <a:solidFill>
                            <a:srgbClr val="7B7B7B"/>
                          </a:solidFill>
                          <a:effectLst/>
                          <a:latin typeface="Abadi Extra Light" panose="020B0204020104020204" pitchFamily="34" charset="0"/>
                        </a:rPr>
                        <a:t>2021</a:t>
                      </a:r>
                    </a:p>
                  </a:txBody>
                  <a:tcPr marL="0" marR="0" marT="0" marB="0" anchor="b">
                    <a:lnL>
                      <a:noFill/>
                    </a:lnL>
                    <a:lnR>
                      <a:noFill/>
                    </a:lnR>
                    <a:lnT>
                      <a:noFill/>
                    </a:lnT>
                    <a:lnB>
                      <a:noFill/>
                    </a:lnB>
                  </a:tcPr>
                </a:tc>
                <a:tc>
                  <a:txBody>
                    <a:bodyPr/>
                    <a:lstStyle/>
                    <a:p>
                      <a:pPr algn="ctr" fontAlgn="b"/>
                      <a:r>
                        <a:rPr lang="fr-FR" sz="2400" b="1" i="0" u="none" strike="noStrike" dirty="0">
                          <a:solidFill>
                            <a:srgbClr val="7B7B7B"/>
                          </a:solidFill>
                          <a:effectLst/>
                          <a:latin typeface="Abadi Extra Light" panose="020B0204020104020204" pitchFamily="34" charset="0"/>
                        </a:rPr>
                        <a:t>8,56 MT</a:t>
                      </a:r>
                    </a:p>
                  </a:txBody>
                  <a:tcPr marL="0" marR="0" marT="0" marB="0" anchor="b">
                    <a:lnL>
                      <a:noFill/>
                    </a:lnL>
                    <a:lnR>
                      <a:noFill/>
                    </a:lnR>
                    <a:lnT>
                      <a:noFill/>
                    </a:lnT>
                    <a:lnB>
                      <a:noFill/>
                    </a:lnB>
                  </a:tcPr>
                </a:tc>
                <a:tc>
                  <a:txBody>
                    <a:bodyPr/>
                    <a:lstStyle/>
                    <a:p>
                      <a:pPr algn="l" fontAlgn="b"/>
                      <a:r>
                        <a:rPr lang="fr-FR" sz="1800" b="1" i="0" u="none" strike="noStrike" dirty="0">
                          <a:solidFill>
                            <a:srgbClr val="7B7B7B"/>
                          </a:solidFill>
                          <a:effectLst/>
                          <a:latin typeface="Abadi Extra Light" panose="020B0204020104020204" pitchFamily="34" charset="0"/>
                        </a:rPr>
                        <a:t>+3,38%</a:t>
                      </a:r>
                    </a:p>
                  </a:txBody>
                  <a:tcPr marL="0" marR="0" marT="0" marB="0" anchor="b">
                    <a:lnL>
                      <a:noFill/>
                    </a:lnL>
                    <a:lnR>
                      <a:noFill/>
                    </a:lnR>
                    <a:lnT>
                      <a:noFill/>
                    </a:lnT>
                    <a:lnB>
                      <a:noFill/>
                    </a:lnB>
                  </a:tcPr>
                </a:tc>
                <a:extLst>
                  <a:ext uri="{0D108BD9-81ED-4DB2-BD59-A6C34878D82A}">
                    <a16:rowId xmlns:a16="http://schemas.microsoft.com/office/drawing/2014/main" val="3831262454"/>
                  </a:ext>
                </a:extLst>
              </a:tr>
              <a:tr h="199265">
                <a:tc>
                  <a:txBody>
                    <a:bodyPr/>
                    <a:lstStyle/>
                    <a:p>
                      <a:pPr algn="ctr" fontAlgn="b"/>
                      <a:r>
                        <a:rPr lang="fr-FR" sz="2400" b="1" i="0" u="none" strike="noStrike" dirty="0">
                          <a:solidFill>
                            <a:schemeClr val="bg1"/>
                          </a:solidFill>
                          <a:effectLst/>
                          <a:latin typeface="Abadi Extra Light" panose="020B0204020104020204" pitchFamily="34" charset="0"/>
                        </a:rPr>
                        <a:t>2022</a:t>
                      </a:r>
                    </a:p>
                  </a:txBody>
                  <a:tcPr marL="0" marR="0" marT="0" marB="0" anchor="b">
                    <a:lnL>
                      <a:noFill/>
                    </a:lnL>
                    <a:lnR>
                      <a:noFill/>
                    </a:lnR>
                    <a:lnT>
                      <a:noFill/>
                    </a:lnT>
                    <a:lnB>
                      <a:noFill/>
                    </a:lnB>
                    <a:solidFill>
                      <a:schemeClr val="accent1"/>
                    </a:solidFill>
                  </a:tcPr>
                </a:tc>
                <a:tc>
                  <a:txBody>
                    <a:bodyPr/>
                    <a:lstStyle/>
                    <a:p>
                      <a:pPr algn="ctr" fontAlgn="b"/>
                      <a:r>
                        <a:rPr lang="fr-FR" sz="2400" b="1" i="0" u="none" strike="noStrike" dirty="0">
                          <a:solidFill>
                            <a:schemeClr val="bg1"/>
                          </a:solidFill>
                          <a:effectLst/>
                          <a:latin typeface="Abadi Extra Light" panose="020B0204020104020204" pitchFamily="34" charset="0"/>
                        </a:rPr>
                        <a:t>9,97 MT</a:t>
                      </a:r>
                    </a:p>
                  </a:txBody>
                  <a:tcPr marL="0" marR="0" marT="0" marB="0" anchor="b">
                    <a:lnL>
                      <a:noFill/>
                    </a:lnL>
                    <a:lnR>
                      <a:noFill/>
                    </a:lnR>
                    <a:lnT>
                      <a:noFill/>
                    </a:lnT>
                    <a:lnB>
                      <a:noFill/>
                    </a:lnB>
                    <a:solidFill>
                      <a:schemeClr val="accent1"/>
                    </a:solidFill>
                  </a:tcPr>
                </a:tc>
                <a:tc>
                  <a:txBody>
                    <a:bodyPr/>
                    <a:lstStyle/>
                    <a:p>
                      <a:pPr algn="l" fontAlgn="b"/>
                      <a:r>
                        <a:rPr lang="fr-FR" sz="1800" b="1" i="0" u="none" strike="noStrike" dirty="0">
                          <a:solidFill>
                            <a:schemeClr val="bg1"/>
                          </a:solidFill>
                          <a:effectLst/>
                          <a:latin typeface="Abadi Extra Light" panose="020B0204020104020204" pitchFamily="34" charset="0"/>
                        </a:rPr>
                        <a:t>+16,5%</a:t>
                      </a:r>
                    </a:p>
                  </a:txBody>
                  <a:tcPr marL="0" marR="0" marT="0" marB="0" anchor="b">
                    <a:lnL>
                      <a:noFill/>
                    </a:lnL>
                    <a:lnR>
                      <a:noFill/>
                    </a:lnR>
                    <a:lnT>
                      <a:noFill/>
                    </a:lnT>
                    <a:lnB>
                      <a:noFill/>
                    </a:lnB>
                    <a:solidFill>
                      <a:schemeClr val="accent1"/>
                    </a:solidFill>
                  </a:tcPr>
                </a:tc>
                <a:extLst>
                  <a:ext uri="{0D108BD9-81ED-4DB2-BD59-A6C34878D82A}">
                    <a16:rowId xmlns:a16="http://schemas.microsoft.com/office/drawing/2014/main" val="454802596"/>
                  </a:ext>
                </a:extLst>
              </a:tr>
            </a:tbl>
          </a:graphicData>
        </a:graphic>
      </p:graphicFrame>
      <p:sp>
        <p:nvSpPr>
          <p:cNvPr id="15" name="ZoneTexte 14">
            <a:extLst>
              <a:ext uri="{FF2B5EF4-FFF2-40B4-BE49-F238E27FC236}">
                <a16:creationId xmlns:a16="http://schemas.microsoft.com/office/drawing/2014/main" id="{07531642-80B4-CBC2-F012-A4684EB2062A}"/>
              </a:ext>
            </a:extLst>
          </p:cNvPr>
          <p:cNvSpPr txBox="1"/>
          <p:nvPr/>
        </p:nvSpPr>
        <p:spPr>
          <a:xfrm>
            <a:off x="3862757" y="2027890"/>
            <a:ext cx="1677393" cy="523220"/>
          </a:xfrm>
          <a:prstGeom prst="rect">
            <a:avLst/>
          </a:prstGeom>
          <a:solidFill>
            <a:schemeClr val="bg1"/>
          </a:solidFill>
        </p:spPr>
        <p:txBody>
          <a:bodyPr wrap="square" rtlCol="0">
            <a:spAutoFit/>
          </a:bodyPr>
          <a:lstStyle/>
          <a:p>
            <a:r>
              <a:rPr lang="fr-FR" sz="2800" b="1" dirty="0">
                <a:solidFill>
                  <a:schemeClr val="tx1">
                    <a:lumMod val="50000"/>
                    <a:lumOff val="50000"/>
                  </a:schemeClr>
                </a:solidFill>
                <a:latin typeface="Century Gothic" panose="020B0502020202020204" pitchFamily="34" charset="0"/>
              </a:rPr>
              <a:t>M’chises </a:t>
            </a:r>
          </a:p>
        </p:txBody>
      </p:sp>
      <p:pic>
        <p:nvPicPr>
          <p:cNvPr id="16" name="Image 15">
            <a:extLst>
              <a:ext uri="{FF2B5EF4-FFF2-40B4-BE49-F238E27FC236}">
                <a16:creationId xmlns:a16="http://schemas.microsoft.com/office/drawing/2014/main" id="{9831C576-9562-1DEC-CFA3-ACA64DD8BF1A}"/>
              </a:ext>
            </a:extLst>
          </p:cNvPr>
          <p:cNvPicPr>
            <a:picLocks noChangeAspect="1"/>
          </p:cNvPicPr>
          <p:nvPr/>
        </p:nvPicPr>
        <p:blipFill rotWithShape="1">
          <a:blip r:embed="rId6">
            <a:duotone>
              <a:schemeClr val="accent5">
                <a:shade val="45000"/>
                <a:satMod val="135000"/>
              </a:schemeClr>
              <a:prstClr val="white"/>
            </a:duotone>
            <a:extLst>
              <a:ext uri="{BEBA8EAE-BF5A-486C-A8C5-ECC9F3942E4B}">
                <a14:imgProps xmlns:a14="http://schemas.microsoft.com/office/drawing/2010/main">
                  <a14:imgLayer r:embed="rId7">
                    <a14:imgEffect>
                      <a14:artisticPhotocopy/>
                    </a14:imgEffect>
                  </a14:imgLayer>
                </a14:imgProps>
              </a:ext>
            </a:extLst>
          </a:blip>
          <a:srcRect l="12217" t="11491" r="12588" b="11071"/>
          <a:stretch/>
        </p:blipFill>
        <p:spPr>
          <a:xfrm>
            <a:off x="4034784" y="1610630"/>
            <a:ext cx="510329" cy="523220"/>
          </a:xfrm>
          <a:prstGeom prst="flowChartConnector">
            <a:avLst/>
          </a:prstGeom>
        </p:spPr>
      </p:pic>
      <p:sp>
        <p:nvSpPr>
          <p:cNvPr id="22" name="ZoneTexte 21">
            <a:extLst>
              <a:ext uri="{FF2B5EF4-FFF2-40B4-BE49-F238E27FC236}">
                <a16:creationId xmlns:a16="http://schemas.microsoft.com/office/drawing/2014/main" id="{C35C157B-76DF-CC13-847C-B6189432AD0F}"/>
              </a:ext>
            </a:extLst>
          </p:cNvPr>
          <p:cNvSpPr txBox="1"/>
          <p:nvPr/>
        </p:nvSpPr>
        <p:spPr>
          <a:xfrm>
            <a:off x="8164104" y="5168920"/>
            <a:ext cx="3694972" cy="646331"/>
          </a:xfrm>
          <a:prstGeom prst="rect">
            <a:avLst/>
          </a:prstGeom>
          <a:noFill/>
        </p:spPr>
        <p:txBody>
          <a:bodyPr wrap="square">
            <a:spAutoFit/>
          </a:bodyPr>
          <a:lstStyle/>
          <a:p>
            <a:pPr algn="just">
              <a:spcAft>
                <a:spcPts val="0"/>
              </a:spcAft>
              <a:tabLst>
                <a:tab pos="2581275" algn="l"/>
              </a:tabLst>
            </a:pPr>
            <a:r>
              <a:rPr lang="fr-FR" dirty="0">
                <a:solidFill>
                  <a:schemeClr val="accent1"/>
                </a:solidFill>
                <a:effectLst/>
                <a:latin typeface="Biome Light" panose="020B0303030204020804" pitchFamily="34" charset="0"/>
                <a:ea typeface="Times New Roman" panose="02020603050405020304" pitchFamily="18" charset="0"/>
                <a:cs typeface="Biome Light" panose="020B0303030204020804" pitchFamily="34" charset="0"/>
              </a:rPr>
              <a:t>Plus d’un million </a:t>
            </a:r>
            <a:r>
              <a:rPr lang="fr-FR" dirty="0" err="1">
                <a:solidFill>
                  <a:schemeClr val="accent1"/>
                </a:solidFill>
                <a:effectLst/>
                <a:latin typeface="Biome Light" panose="020B0303030204020804" pitchFamily="34" charset="0"/>
                <a:ea typeface="Times New Roman" panose="02020603050405020304" pitchFamily="18" charset="0"/>
                <a:cs typeface="Biome Light" panose="020B0303030204020804" pitchFamily="34" charset="0"/>
              </a:rPr>
              <a:t>d’evp</a:t>
            </a:r>
            <a:r>
              <a:rPr lang="fr-FR" dirty="0">
                <a:solidFill>
                  <a:schemeClr val="accent1"/>
                </a:solidFill>
                <a:effectLst/>
                <a:latin typeface="Biome Light" panose="020B0303030204020804" pitchFamily="34" charset="0"/>
                <a:ea typeface="Times New Roman" panose="02020603050405020304" pitchFamily="18" charset="0"/>
                <a:cs typeface="Biome Light" panose="020B0303030204020804" pitchFamily="34" charset="0"/>
              </a:rPr>
              <a:t> </a:t>
            </a:r>
            <a:r>
              <a:rPr lang="fr-FR" dirty="0">
                <a:effectLst/>
                <a:latin typeface="Biome Light" panose="020B0303030204020804" pitchFamily="34" charset="0"/>
                <a:ea typeface="Times New Roman" panose="02020603050405020304" pitchFamily="18" charset="0"/>
                <a:cs typeface="Biome Light" panose="020B0303030204020804" pitchFamily="34" charset="0"/>
              </a:rPr>
              <a:t>déjà opérées de Avril </a:t>
            </a:r>
            <a:r>
              <a:rPr lang="fr-FR" dirty="0">
                <a:latin typeface="Biome Light" panose="020B0303030204020804" pitchFamily="34" charset="0"/>
                <a:ea typeface="Times New Roman" panose="02020603050405020304" pitchFamily="18" charset="0"/>
                <a:cs typeface="Biome Light" panose="020B0303030204020804" pitchFamily="34" charset="0"/>
              </a:rPr>
              <a:t> </a:t>
            </a:r>
            <a:r>
              <a:rPr lang="fr-FR" dirty="0">
                <a:effectLst/>
                <a:latin typeface="Biome Light" panose="020B0303030204020804" pitchFamily="34" charset="0"/>
                <a:ea typeface="Times New Roman" panose="02020603050405020304" pitchFamily="18" charset="0"/>
                <a:cs typeface="Biome Light" panose="020B0303030204020804" pitchFamily="34" charset="0"/>
              </a:rPr>
              <a:t>2018 à  2022.</a:t>
            </a:r>
          </a:p>
        </p:txBody>
      </p:sp>
      <p:sp>
        <p:nvSpPr>
          <p:cNvPr id="42" name="ZoneTexte 41">
            <a:extLst>
              <a:ext uri="{FF2B5EF4-FFF2-40B4-BE49-F238E27FC236}">
                <a16:creationId xmlns:a16="http://schemas.microsoft.com/office/drawing/2014/main" id="{CD12A15C-5870-6F6D-79A3-510FD881E99C}"/>
              </a:ext>
            </a:extLst>
          </p:cNvPr>
          <p:cNvSpPr txBox="1"/>
          <p:nvPr/>
        </p:nvSpPr>
        <p:spPr>
          <a:xfrm>
            <a:off x="656113" y="5195848"/>
            <a:ext cx="2372470" cy="923330"/>
          </a:xfrm>
          <a:prstGeom prst="rect">
            <a:avLst/>
          </a:prstGeom>
          <a:noFill/>
        </p:spPr>
        <p:txBody>
          <a:bodyPr wrap="square">
            <a:spAutoFit/>
          </a:bodyPr>
          <a:lstStyle/>
          <a:p>
            <a:pPr algn="just">
              <a:spcAft>
                <a:spcPts val="0"/>
              </a:spcAft>
              <a:tabLst>
                <a:tab pos="2581275" algn="l"/>
              </a:tabLst>
            </a:pPr>
            <a:r>
              <a:rPr lang="fr-FR" b="1" dirty="0">
                <a:solidFill>
                  <a:schemeClr val="accent1"/>
                </a:solidFill>
                <a:effectLst/>
                <a:latin typeface="Biome Light" panose="020B0303030204020804" pitchFamily="34" charset="0"/>
                <a:ea typeface="Times New Roman" panose="02020603050405020304" pitchFamily="18" charset="0"/>
                <a:cs typeface="Biome Light" panose="020B0303030204020804" pitchFamily="34" charset="0"/>
              </a:rPr>
              <a:t>1946</a:t>
            </a:r>
            <a:r>
              <a:rPr lang="fr-FR" dirty="0">
                <a:effectLst/>
                <a:latin typeface="Biome Light" panose="020B0303030204020804" pitchFamily="34" charset="0"/>
                <a:ea typeface="Times New Roman" panose="02020603050405020304" pitchFamily="18" charset="0"/>
                <a:cs typeface="Biome Light" panose="020B0303030204020804" pitchFamily="34" charset="0"/>
              </a:rPr>
              <a:t> </a:t>
            </a:r>
            <a:r>
              <a:rPr lang="fr-FR" dirty="0">
                <a:solidFill>
                  <a:schemeClr val="accent1"/>
                </a:solidFill>
                <a:effectLst/>
                <a:latin typeface="Biome Light" panose="020B0303030204020804" pitchFamily="34" charset="0"/>
                <a:ea typeface="Times New Roman" panose="02020603050405020304" pitchFamily="18" charset="0"/>
                <a:cs typeface="Biome Light" panose="020B0303030204020804" pitchFamily="34" charset="0"/>
              </a:rPr>
              <a:t>escales</a:t>
            </a:r>
            <a:r>
              <a:rPr lang="fr-FR" dirty="0">
                <a:effectLst/>
                <a:latin typeface="Biome Light" panose="020B0303030204020804" pitchFamily="34" charset="0"/>
                <a:ea typeface="Times New Roman" panose="02020603050405020304" pitchFamily="18" charset="0"/>
                <a:cs typeface="Biome Light" panose="020B0303030204020804" pitchFamily="34" charset="0"/>
              </a:rPr>
              <a:t> déjà opérées de Avril </a:t>
            </a:r>
            <a:r>
              <a:rPr lang="fr-FR" dirty="0">
                <a:latin typeface="Biome Light" panose="020B0303030204020804" pitchFamily="34" charset="0"/>
                <a:ea typeface="Times New Roman" panose="02020603050405020304" pitchFamily="18" charset="0"/>
                <a:cs typeface="Biome Light" panose="020B0303030204020804" pitchFamily="34" charset="0"/>
              </a:rPr>
              <a:t> </a:t>
            </a:r>
            <a:r>
              <a:rPr lang="fr-FR" dirty="0">
                <a:effectLst/>
                <a:latin typeface="Biome Light" panose="020B0303030204020804" pitchFamily="34" charset="0"/>
                <a:ea typeface="Times New Roman" panose="02020603050405020304" pitchFamily="18" charset="0"/>
                <a:cs typeface="Biome Light" panose="020B0303030204020804" pitchFamily="34" charset="0"/>
              </a:rPr>
              <a:t>2018 à  2022.</a:t>
            </a:r>
          </a:p>
        </p:txBody>
      </p:sp>
      <p:sp>
        <p:nvSpPr>
          <p:cNvPr id="43" name="ZoneTexte 42">
            <a:extLst>
              <a:ext uri="{FF2B5EF4-FFF2-40B4-BE49-F238E27FC236}">
                <a16:creationId xmlns:a16="http://schemas.microsoft.com/office/drawing/2014/main" id="{FAA14B82-F073-BD8E-C6EF-81CDEB58DC41}"/>
              </a:ext>
            </a:extLst>
          </p:cNvPr>
          <p:cNvSpPr txBox="1"/>
          <p:nvPr/>
        </p:nvSpPr>
        <p:spPr>
          <a:xfrm>
            <a:off x="3862757" y="2353650"/>
            <a:ext cx="2547054" cy="338554"/>
          </a:xfrm>
          <a:prstGeom prst="rect">
            <a:avLst/>
          </a:prstGeom>
          <a:noFill/>
        </p:spPr>
        <p:txBody>
          <a:bodyPr wrap="square" rtlCol="0">
            <a:spAutoFit/>
          </a:bodyPr>
          <a:lstStyle/>
          <a:p>
            <a:r>
              <a:rPr lang="fr-FR" sz="1600" b="1" dirty="0">
                <a:latin typeface="Biome Light" panose="020B0303030204020804" pitchFamily="34" charset="0"/>
                <a:cs typeface="Biome Light" panose="020B0303030204020804" pitchFamily="34" charset="0"/>
              </a:rPr>
              <a:t>Hors transbordement</a:t>
            </a:r>
          </a:p>
        </p:txBody>
      </p:sp>
      <p:sp>
        <p:nvSpPr>
          <p:cNvPr id="45" name="ZoneTexte 44">
            <a:extLst>
              <a:ext uri="{FF2B5EF4-FFF2-40B4-BE49-F238E27FC236}">
                <a16:creationId xmlns:a16="http://schemas.microsoft.com/office/drawing/2014/main" id="{30DF23A9-F1AA-0508-E02D-1E92D9AD3B95}"/>
              </a:ext>
            </a:extLst>
          </p:cNvPr>
          <p:cNvSpPr txBox="1"/>
          <p:nvPr/>
        </p:nvSpPr>
        <p:spPr>
          <a:xfrm>
            <a:off x="3946795" y="5195848"/>
            <a:ext cx="3396113" cy="646331"/>
          </a:xfrm>
          <a:prstGeom prst="rect">
            <a:avLst/>
          </a:prstGeom>
          <a:noFill/>
        </p:spPr>
        <p:txBody>
          <a:bodyPr wrap="square">
            <a:spAutoFit/>
          </a:bodyPr>
          <a:lstStyle/>
          <a:p>
            <a:pPr algn="just">
              <a:spcAft>
                <a:spcPts val="0"/>
              </a:spcAft>
              <a:tabLst>
                <a:tab pos="2581275" algn="l"/>
              </a:tabLst>
            </a:pPr>
            <a:r>
              <a:rPr lang="fr-FR" dirty="0">
                <a:latin typeface="Biome Light" panose="020B0303030204020804" pitchFamily="34" charset="0"/>
                <a:ea typeface="Times New Roman" panose="02020603050405020304" pitchFamily="18" charset="0"/>
                <a:cs typeface="Biome Light" panose="020B0303030204020804" pitchFamily="34" charset="0"/>
              </a:rPr>
              <a:t>Plus </a:t>
            </a:r>
            <a:r>
              <a:rPr lang="fr-FR" dirty="0">
                <a:solidFill>
                  <a:schemeClr val="accent1"/>
                </a:solidFill>
                <a:latin typeface="Biome Light" panose="020B0303030204020804" pitchFamily="34" charset="0"/>
                <a:ea typeface="Times New Roman" panose="02020603050405020304" pitchFamily="18" charset="0"/>
                <a:cs typeface="Biome Light" panose="020B0303030204020804" pitchFamily="34" charset="0"/>
              </a:rPr>
              <a:t>42 MT </a:t>
            </a:r>
            <a:r>
              <a:rPr lang="fr-FR" dirty="0">
                <a:effectLst/>
                <a:latin typeface="Biome Light" panose="020B0303030204020804" pitchFamily="34" charset="0"/>
                <a:ea typeface="Times New Roman" panose="02020603050405020304" pitchFamily="18" charset="0"/>
                <a:cs typeface="Biome Light" panose="020B0303030204020804" pitchFamily="34" charset="0"/>
              </a:rPr>
              <a:t>déjà traitées  d’avril </a:t>
            </a:r>
            <a:r>
              <a:rPr lang="fr-FR" dirty="0">
                <a:latin typeface="Biome Light" panose="020B0303030204020804" pitchFamily="34" charset="0"/>
                <a:ea typeface="Times New Roman" panose="02020603050405020304" pitchFamily="18" charset="0"/>
                <a:cs typeface="Biome Light" panose="020B0303030204020804" pitchFamily="34" charset="0"/>
              </a:rPr>
              <a:t> </a:t>
            </a:r>
            <a:r>
              <a:rPr lang="fr-FR" dirty="0">
                <a:effectLst/>
                <a:latin typeface="Biome Light" panose="020B0303030204020804" pitchFamily="34" charset="0"/>
                <a:ea typeface="Times New Roman" panose="02020603050405020304" pitchFamily="18" charset="0"/>
                <a:cs typeface="Biome Light" panose="020B0303030204020804" pitchFamily="34" charset="0"/>
              </a:rPr>
              <a:t>2017 à  2022.</a:t>
            </a:r>
          </a:p>
        </p:txBody>
      </p:sp>
      <p:sp>
        <p:nvSpPr>
          <p:cNvPr id="6" name="Espace réservé du numéro de diapositive 5">
            <a:extLst>
              <a:ext uri="{FF2B5EF4-FFF2-40B4-BE49-F238E27FC236}">
                <a16:creationId xmlns:a16="http://schemas.microsoft.com/office/drawing/2014/main" id="{A1829256-4DBC-DD9C-F66D-81498346BE2A}"/>
              </a:ext>
            </a:extLst>
          </p:cNvPr>
          <p:cNvSpPr>
            <a:spLocks noGrp="1"/>
          </p:cNvSpPr>
          <p:nvPr>
            <p:ph type="sldNum" sz="quarter" idx="12"/>
          </p:nvPr>
        </p:nvSpPr>
        <p:spPr/>
        <p:txBody>
          <a:bodyPr/>
          <a:lstStyle/>
          <a:p>
            <a:fld id="{D94EC1DE-9ECF-4A70-AE87-69858821457C}" type="slidenum">
              <a:rPr lang="fr-FR" smtClean="0"/>
              <a:t>4</a:t>
            </a:fld>
            <a:endParaRPr lang="fr-FR" dirty="0"/>
          </a:p>
        </p:txBody>
      </p:sp>
      <p:sp>
        <p:nvSpPr>
          <p:cNvPr id="28" name="Sous-titre 5">
            <a:extLst>
              <a:ext uri="{FF2B5EF4-FFF2-40B4-BE49-F238E27FC236}">
                <a16:creationId xmlns:a16="http://schemas.microsoft.com/office/drawing/2014/main" id="{A77EDE19-4352-57CE-500F-9836EBFB5FA5}"/>
              </a:ext>
            </a:extLst>
          </p:cNvPr>
          <p:cNvSpPr txBox="1">
            <a:spLocks/>
          </p:cNvSpPr>
          <p:nvPr/>
        </p:nvSpPr>
        <p:spPr>
          <a:xfrm>
            <a:off x="266329" y="179424"/>
            <a:ext cx="4268578" cy="570467"/>
          </a:xfrm>
          <a:prstGeom prst="rect">
            <a:avLst/>
          </a:prstGeom>
          <a:solidFill>
            <a:schemeClr val="accent1">
              <a:lumMod val="5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800" b="1">
                <a:solidFill>
                  <a:schemeClr val="bg1"/>
                </a:solidFill>
                <a:latin typeface="Arial Nova" panose="020B0504020202020204" pitchFamily="34" charset="0"/>
              </a:rPr>
              <a:t>Quelques Performances</a:t>
            </a:r>
            <a:endParaRPr lang="fr-FR" sz="2800" b="1" dirty="0">
              <a:solidFill>
                <a:schemeClr val="bg1"/>
              </a:solidFill>
              <a:latin typeface="Arial Nova" panose="020B0504020202020204" pitchFamily="34" charset="0"/>
            </a:endParaRPr>
          </a:p>
        </p:txBody>
      </p:sp>
      <p:sp>
        <p:nvSpPr>
          <p:cNvPr id="29" name="Sous-titre 5">
            <a:extLst>
              <a:ext uri="{FF2B5EF4-FFF2-40B4-BE49-F238E27FC236}">
                <a16:creationId xmlns:a16="http://schemas.microsoft.com/office/drawing/2014/main" id="{5F66E8DC-A478-BB72-CA43-369BF520A246}"/>
              </a:ext>
            </a:extLst>
          </p:cNvPr>
          <p:cNvSpPr txBox="1">
            <a:spLocks/>
          </p:cNvSpPr>
          <p:nvPr/>
        </p:nvSpPr>
        <p:spPr>
          <a:xfrm>
            <a:off x="4870629" y="179424"/>
            <a:ext cx="3267167" cy="333104"/>
          </a:xfrm>
          <a:prstGeom prst="rect">
            <a:avLst/>
          </a:prstGeom>
          <a:solidFill>
            <a:srgbClr val="FFC000"/>
          </a:solidFill>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b="1" dirty="0">
                <a:solidFill>
                  <a:schemeClr val="bg1"/>
                </a:solidFill>
                <a:latin typeface="Biome Light" panose="020B0303030204020804" pitchFamily="34" charset="0"/>
                <a:cs typeface="Biome Light" panose="020B0303030204020804" pitchFamily="34" charset="0"/>
              </a:rPr>
              <a:t>Chiffres clés sur 05 ans</a:t>
            </a:r>
          </a:p>
        </p:txBody>
      </p:sp>
      <p:sp>
        <p:nvSpPr>
          <p:cNvPr id="30" name="Sous-titre 5">
            <a:extLst>
              <a:ext uri="{FF2B5EF4-FFF2-40B4-BE49-F238E27FC236}">
                <a16:creationId xmlns:a16="http://schemas.microsoft.com/office/drawing/2014/main" id="{4E652E99-6ADE-B569-B131-8D67443835BD}"/>
              </a:ext>
            </a:extLst>
          </p:cNvPr>
          <p:cNvSpPr txBox="1">
            <a:spLocks/>
          </p:cNvSpPr>
          <p:nvPr/>
        </p:nvSpPr>
        <p:spPr>
          <a:xfrm>
            <a:off x="8158922" y="179424"/>
            <a:ext cx="1787432" cy="333104"/>
          </a:xfrm>
          <a:prstGeom prst="rect">
            <a:avLst/>
          </a:prstGeom>
          <a:solidFill>
            <a:schemeClr val="bg2">
              <a:lumMod val="75000"/>
            </a:schemeClr>
          </a:solidFill>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b="1" dirty="0">
                <a:solidFill>
                  <a:schemeClr val="bg1"/>
                </a:solidFill>
                <a:latin typeface="Biome Light" panose="020B0303030204020804" pitchFamily="34" charset="0"/>
                <a:cs typeface="Biome Light" panose="020B0303030204020804" pitchFamily="34" charset="0"/>
              </a:rPr>
              <a:t>Généralités</a:t>
            </a:r>
          </a:p>
        </p:txBody>
      </p:sp>
      <p:sp>
        <p:nvSpPr>
          <p:cNvPr id="31" name="ZoneTexte 30">
            <a:extLst>
              <a:ext uri="{FF2B5EF4-FFF2-40B4-BE49-F238E27FC236}">
                <a16:creationId xmlns:a16="http://schemas.microsoft.com/office/drawing/2014/main" id="{C2144FCD-B796-2796-F466-E9881B3273B4}"/>
              </a:ext>
            </a:extLst>
          </p:cNvPr>
          <p:cNvSpPr txBox="1"/>
          <p:nvPr/>
        </p:nvSpPr>
        <p:spPr>
          <a:xfrm>
            <a:off x="10444846" y="-84420"/>
            <a:ext cx="1480825" cy="923330"/>
          </a:xfrm>
          <a:prstGeom prst="rect">
            <a:avLst/>
          </a:prstGeom>
          <a:noFill/>
        </p:spPr>
        <p:txBody>
          <a:bodyPr wrap="square" lIns="91440" tIns="45720" rIns="91440" bIns="45720" rtlCol="0" anchor="t">
            <a:spAutoFit/>
          </a:bodyPr>
          <a:lstStyle/>
          <a:p>
            <a:pPr algn="ctr"/>
            <a:r>
              <a:rPr lang="fr-FR" sz="5400" b="1" dirty="0">
                <a:solidFill>
                  <a:schemeClr val="accent1"/>
                </a:solidFill>
                <a:latin typeface="Biome Light"/>
                <a:cs typeface="Biome Light"/>
              </a:rPr>
              <a:t>3</a:t>
            </a:r>
          </a:p>
        </p:txBody>
      </p:sp>
      <p:pic>
        <p:nvPicPr>
          <p:cNvPr id="32" name="Image 31">
            <a:extLst>
              <a:ext uri="{FF2B5EF4-FFF2-40B4-BE49-F238E27FC236}">
                <a16:creationId xmlns:a16="http://schemas.microsoft.com/office/drawing/2014/main" id="{F7BF1B1D-13C5-99AE-4CF0-4B5DB35D173F}"/>
              </a:ext>
            </a:extLst>
          </p:cNvPr>
          <p:cNvPicPr>
            <a:picLocks noChangeAspect="1"/>
          </p:cNvPicPr>
          <p:nvPr/>
        </p:nvPicPr>
        <p:blipFill rotWithShape="1">
          <a:blip r:embed="rId8"/>
          <a:srcRect t="20394"/>
          <a:stretch/>
        </p:blipFill>
        <p:spPr>
          <a:xfrm>
            <a:off x="10542539" y="0"/>
            <a:ext cx="1786283" cy="1164777"/>
          </a:xfrm>
          <a:prstGeom prst="rect">
            <a:avLst/>
          </a:prstGeom>
        </p:spPr>
      </p:pic>
    </p:spTree>
    <p:extLst>
      <p:ext uri="{BB962C8B-B14F-4D97-AF65-F5344CB8AC3E}">
        <p14:creationId xmlns:p14="http://schemas.microsoft.com/office/powerpoint/2010/main" val="1582628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987160E-FBEC-ECF3-4F3D-B7D7B75BCD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6445" y="5919091"/>
            <a:ext cx="945555" cy="938909"/>
          </a:xfrm>
          <a:prstGeom prst="rect">
            <a:avLst/>
          </a:prstGeom>
        </p:spPr>
      </p:pic>
      <p:graphicFrame>
        <p:nvGraphicFramePr>
          <p:cNvPr id="3" name="Tableau 2">
            <a:extLst>
              <a:ext uri="{FF2B5EF4-FFF2-40B4-BE49-F238E27FC236}">
                <a16:creationId xmlns:a16="http://schemas.microsoft.com/office/drawing/2014/main" id="{1C1BA535-17D8-D39D-75AD-1677150630D8}"/>
              </a:ext>
            </a:extLst>
          </p:cNvPr>
          <p:cNvGraphicFramePr>
            <a:graphicFrameLocks noGrp="1"/>
          </p:cNvGraphicFramePr>
          <p:nvPr/>
        </p:nvGraphicFramePr>
        <p:xfrm>
          <a:off x="209554" y="4463030"/>
          <a:ext cx="2234271" cy="1828800"/>
        </p:xfrm>
        <a:graphic>
          <a:graphicData uri="http://schemas.openxmlformats.org/drawingml/2006/table">
            <a:tbl>
              <a:tblPr/>
              <a:tblGrid>
                <a:gridCol w="647133">
                  <a:extLst>
                    <a:ext uri="{9D8B030D-6E8A-4147-A177-3AD203B41FA5}">
                      <a16:colId xmlns:a16="http://schemas.microsoft.com/office/drawing/2014/main" val="587015647"/>
                    </a:ext>
                  </a:extLst>
                </a:gridCol>
                <a:gridCol w="529046">
                  <a:extLst>
                    <a:ext uri="{9D8B030D-6E8A-4147-A177-3AD203B41FA5}">
                      <a16:colId xmlns:a16="http://schemas.microsoft.com/office/drawing/2014/main" val="1462172677"/>
                    </a:ext>
                  </a:extLst>
                </a:gridCol>
                <a:gridCol w="618558">
                  <a:extLst>
                    <a:ext uri="{9D8B030D-6E8A-4147-A177-3AD203B41FA5}">
                      <a16:colId xmlns:a16="http://schemas.microsoft.com/office/drawing/2014/main" val="3154971314"/>
                    </a:ext>
                  </a:extLst>
                </a:gridCol>
                <a:gridCol w="439534">
                  <a:extLst>
                    <a:ext uri="{9D8B030D-6E8A-4147-A177-3AD203B41FA5}">
                      <a16:colId xmlns:a16="http://schemas.microsoft.com/office/drawing/2014/main" val="3133902184"/>
                    </a:ext>
                  </a:extLst>
                </a:gridCol>
              </a:tblGrid>
              <a:tr h="214630">
                <a:tc>
                  <a:txBody>
                    <a:bodyPr/>
                    <a:lstStyle/>
                    <a:p>
                      <a:pPr algn="ctr" fontAlgn="b"/>
                      <a:r>
                        <a:rPr lang="fr-FR" sz="2000" b="1" i="0" u="none" strike="noStrike" dirty="0">
                          <a:solidFill>
                            <a:srgbClr val="7B7B7B"/>
                          </a:solidFill>
                          <a:effectLst/>
                          <a:latin typeface="Abadi Extra Light" panose="020B0204020104020204" pitchFamily="34" charset="0"/>
                        </a:rPr>
                        <a:t>2017</a:t>
                      </a:r>
                    </a:p>
                  </a:txBody>
                  <a:tcPr marL="0" marR="0" marT="0" marB="0" anchor="b">
                    <a:lnL>
                      <a:noFill/>
                    </a:lnL>
                    <a:lnR>
                      <a:noFill/>
                    </a:lnR>
                    <a:lnT>
                      <a:noFill/>
                    </a:lnT>
                    <a:lnB>
                      <a:noFill/>
                    </a:lnB>
                  </a:tcPr>
                </a:tc>
                <a:tc>
                  <a:txBody>
                    <a:bodyPr/>
                    <a:lstStyle/>
                    <a:p>
                      <a:pPr algn="ctr" fontAlgn="b">
                        <a:lnSpc>
                          <a:spcPct val="107000"/>
                        </a:lnSpc>
                        <a:spcAft>
                          <a:spcPts val="800"/>
                        </a:spcAft>
                      </a:pPr>
                      <a:r>
                        <a:rPr lang="fr-FR" sz="2000" b="1" kern="1200" dirty="0">
                          <a:solidFill>
                            <a:srgbClr val="7B7B7B"/>
                          </a:solidFill>
                          <a:effectLst/>
                          <a:latin typeface="Abadi Extra Light" panose="020B0204020104020204" pitchFamily="34" charset="0"/>
                          <a:ea typeface="Calibri" panose="020F0502020204030204" pitchFamily="34" charset="0"/>
                          <a:cs typeface="Arial" panose="020B0604020202020204" pitchFamily="34" charset="0"/>
                        </a:rPr>
                        <a:t>40</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tcPr>
                </a:tc>
                <a:tc>
                  <a:txBody>
                    <a:bodyPr/>
                    <a:lstStyle/>
                    <a:p>
                      <a:pPr algn="ctr" fontAlgn="b">
                        <a:lnSpc>
                          <a:spcPct val="107000"/>
                        </a:lnSpc>
                        <a:spcAft>
                          <a:spcPts val="800"/>
                        </a:spcAft>
                      </a:pPr>
                      <a:r>
                        <a:rPr lang="fr-FR" sz="2000" b="1" kern="1200" dirty="0">
                          <a:solidFill>
                            <a:srgbClr val="7B7B7B"/>
                          </a:solidFill>
                          <a:effectLst/>
                          <a:latin typeface="Abadi Extra Light" panose="020B0204020104020204" pitchFamily="34" charset="0"/>
                          <a:ea typeface="Calibri" panose="020F0502020204030204" pitchFamily="34" charset="0"/>
                          <a:cs typeface="Arial" panose="020B0604020202020204" pitchFamily="34" charset="0"/>
                        </a:rPr>
                        <a:t>00</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tcPr>
                </a:tc>
                <a:tc>
                  <a:txBody>
                    <a:bodyPr/>
                    <a:lstStyle/>
                    <a:p>
                      <a:pPr algn="ctr" fontAlgn="b">
                        <a:lnSpc>
                          <a:spcPct val="107000"/>
                        </a:lnSpc>
                        <a:spcAft>
                          <a:spcPts val="800"/>
                        </a:spcAft>
                      </a:pPr>
                      <a:r>
                        <a:rPr lang="fr-FR" sz="2000" b="1" kern="1200" dirty="0">
                          <a:solidFill>
                            <a:srgbClr val="7B7B7B"/>
                          </a:solidFill>
                          <a:effectLst/>
                          <a:latin typeface="Abadi Extra Light" panose="020B0204020104020204" pitchFamily="34" charset="0"/>
                          <a:ea typeface="Calibri" panose="020F0502020204030204" pitchFamily="34" charset="0"/>
                          <a:cs typeface="Arial" panose="020B0604020202020204" pitchFamily="34" charset="0"/>
                        </a:rPr>
                        <a:t>40</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2975694111"/>
                  </a:ext>
                </a:extLst>
              </a:tr>
              <a:tr h="214630">
                <a:tc>
                  <a:txBody>
                    <a:bodyPr/>
                    <a:lstStyle/>
                    <a:p>
                      <a:pPr algn="ctr" fontAlgn="b"/>
                      <a:r>
                        <a:rPr lang="fr-FR" sz="2000" b="1" i="0" u="none" strike="noStrike" dirty="0">
                          <a:solidFill>
                            <a:srgbClr val="7B7B7B"/>
                          </a:solidFill>
                          <a:effectLst/>
                          <a:latin typeface="Abadi Extra Light" panose="020B0204020104020204" pitchFamily="34" charset="0"/>
                        </a:rPr>
                        <a:t>2018</a:t>
                      </a:r>
                    </a:p>
                  </a:txBody>
                  <a:tcPr marL="0" marR="0" marT="0" marB="0" anchor="b">
                    <a:lnL>
                      <a:noFill/>
                    </a:lnL>
                    <a:lnR>
                      <a:noFill/>
                    </a:lnR>
                    <a:lnT>
                      <a:noFill/>
                    </a:lnT>
                    <a:lnB>
                      <a:noFill/>
                    </a:lnB>
                    <a:solidFill>
                      <a:srgbClr val="EDEDED"/>
                    </a:solidFill>
                  </a:tcPr>
                </a:tc>
                <a:tc>
                  <a:txBody>
                    <a:bodyPr/>
                    <a:lstStyle/>
                    <a:p>
                      <a:pPr algn="ctr" fontAlgn="b">
                        <a:lnSpc>
                          <a:spcPct val="107000"/>
                        </a:lnSpc>
                        <a:spcAft>
                          <a:spcPts val="800"/>
                        </a:spcAft>
                      </a:pPr>
                      <a:r>
                        <a:rPr lang="fr-FR" sz="2000" b="1" kern="1200" dirty="0">
                          <a:solidFill>
                            <a:srgbClr val="7B7B7B"/>
                          </a:solidFill>
                          <a:effectLst/>
                          <a:latin typeface="Abadi Extra Light" panose="020B0204020104020204" pitchFamily="34" charset="0"/>
                          <a:ea typeface="Calibri" panose="020F0502020204030204" pitchFamily="34" charset="0"/>
                          <a:cs typeface="Arial" panose="020B0604020202020204" pitchFamily="34" charset="0"/>
                        </a:rPr>
                        <a:t>295</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solidFill>
                      <a:srgbClr val="EDEDED"/>
                    </a:solidFill>
                  </a:tcPr>
                </a:tc>
                <a:tc>
                  <a:txBody>
                    <a:bodyPr/>
                    <a:lstStyle/>
                    <a:p>
                      <a:pPr algn="ctr" fontAlgn="b">
                        <a:lnSpc>
                          <a:spcPct val="107000"/>
                        </a:lnSpc>
                        <a:spcAft>
                          <a:spcPts val="800"/>
                        </a:spcAft>
                      </a:pPr>
                      <a:r>
                        <a:rPr lang="fr-FR" sz="2000" b="1" kern="1200" dirty="0">
                          <a:solidFill>
                            <a:srgbClr val="7B7B7B"/>
                          </a:solidFill>
                          <a:effectLst/>
                          <a:latin typeface="Abadi Extra Light" panose="020B0204020104020204" pitchFamily="34" charset="0"/>
                          <a:ea typeface="Calibri" panose="020F0502020204030204" pitchFamily="34" charset="0"/>
                          <a:cs typeface="Arial" panose="020B0604020202020204" pitchFamily="34" charset="0"/>
                        </a:rPr>
                        <a:t>05*</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solidFill>
                      <a:srgbClr val="EDEDED"/>
                    </a:solidFill>
                  </a:tcPr>
                </a:tc>
                <a:tc>
                  <a:txBody>
                    <a:bodyPr/>
                    <a:lstStyle/>
                    <a:p>
                      <a:pPr algn="ctr" fontAlgn="b">
                        <a:lnSpc>
                          <a:spcPct val="107000"/>
                        </a:lnSpc>
                        <a:spcAft>
                          <a:spcPts val="800"/>
                        </a:spcAft>
                      </a:pPr>
                      <a:r>
                        <a:rPr lang="fr-FR" sz="2000" b="1" kern="1200" dirty="0">
                          <a:solidFill>
                            <a:srgbClr val="7B7B7B"/>
                          </a:solidFill>
                          <a:effectLst/>
                          <a:latin typeface="Abadi Extra Light" panose="020B0204020104020204" pitchFamily="34" charset="0"/>
                          <a:ea typeface="Calibri" panose="020F0502020204030204" pitchFamily="34" charset="0"/>
                          <a:cs typeface="Arial" panose="020B0604020202020204" pitchFamily="34" charset="0"/>
                        </a:rPr>
                        <a:t>290</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solidFill>
                      <a:srgbClr val="EDEDED"/>
                    </a:solidFill>
                  </a:tcPr>
                </a:tc>
                <a:extLst>
                  <a:ext uri="{0D108BD9-81ED-4DB2-BD59-A6C34878D82A}">
                    <a16:rowId xmlns:a16="http://schemas.microsoft.com/office/drawing/2014/main" val="2655878320"/>
                  </a:ext>
                </a:extLst>
              </a:tr>
              <a:tr h="214630">
                <a:tc>
                  <a:txBody>
                    <a:bodyPr/>
                    <a:lstStyle/>
                    <a:p>
                      <a:pPr algn="ctr" fontAlgn="b"/>
                      <a:r>
                        <a:rPr lang="fr-FR" sz="2000" b="1" i="0" u="none" strike="noStrike" dirty="0">
                          <a:solidFill>
                            <a:srgbClr val="7B7B7B"/>
                          </a:solidFill>
                          <a:effectLst/>
                          <a:latin typeface="Abadi Extra Light" panose="020B0204020104020204" pitchFamily="34" charset="0"/>
                        </a:rPr>
                        <a:t>2019</a:t>
                      </a:r>
                    </a:p>
                  </a:txBody>
                  <a:tcPr marL="0" marR="0" marT="0" marB="0" anchor="b">
                    <a:lnL>
                      <a:noFill/>
                    </a:lnL>
                    <a:lnR>
                      <a:noFill/>
                    </a:lnR>
                    <a:lnT>
                      <a:noFill/>
                    </a:lnT>
                    <a:lnB>
                      <a:noFill/>
                    </a:lnB>
                  </a:tcPr>
                </a:tc>
                <a:tc>
                  <a:txBody>
                    <a:bodyPr/>
                    <a:lstStyle/>
                    <a:p>
                      <a:pPr algn="ctr" fontAlgn="b">
                        <a:lnSpc>
                          <a:spcPct val="107000"/>
                        </a:lnSpc>
                        <a:spcAft>
                          <a:spcPts val="800"/>
                        </a:spcAft>
                      </a:pPr>
                      <a:r>
                        <a:rPr lang="fr-FR" sz="2000" b="1" kern="1200" dirty="0">
                          <a:solidFill>
                            <a:srgbClr val="7B7B7B"/>
                          </a:solidFill>
                          <a:effectLst/>
                          <a:latin typeface="Abadi Extra Light" panose="020B0204020104020204" pitchFamily="34" charset="0"/>
                          <a:ea typeface="Calibri" panose="020F0502020204030204" pitchFamily="34" charset="0"/>
                          <a:cs typeface="Arial" panose="020B0604020202020204" pitchFamily="34" charset="0"/>
                        </a:rPr>
                        <a:t>331</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tcPr>
                </a:tc>
                <a:tc>
                  <a:txBody>
                    <a:bodyPr/>
                    <a:lstStyle/>
                    <a:p>
                      <a:pPr algn="ctr" fontAlgn="b">
                        <a:lnSpc>
                          <a:spcPct val="107000"/>
                        </a:lnSpc>
                        <a:spcAft>
                          <a:spcPts val="800"/>
                        </a:spcAft>
                      </a:pPr>
                      <a:r>
                        <a:rPr lang="fr-FR" sz="2000" b="1" kern="1200" dirty="0">
                          <a:solidFill>
                            <a:srgbClr val="7B7B7B"/>
                          </a:solidFill>
                          <a:effectLst/>
                          <a:latin typeface="Abadi Extra Light" panose="020B0204020104020204" pitchFamily="34" charset="0"/>
                          <a:ea typeface="Calibri" panose="020F0502020204030204" pitchFamily="34" charset="0"/>
                          <a:cs typeface="Arial" panose="020B0604020202020204" pitchFamily="34" charset="0"/>
                        </a:rPr>
                        <a:t>05*</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tcPr>
                </a:tc>
                <a:tc>
                  <a:txBody>
                    <a:bodyPr/>
                    <a:lstStyle/>
                    <a:p>
                      <a:pPr algn="ctr" fontAlgn="b">
                        <a:lnSpc>
                          <a:spcPct val="107000"/>
                        </a:lnSpc>
                        <a:spcAft>
                          <a:spcPts val="800"/>
                        </a:spcAft>
                      </a:pPr>
                      <a:r>
                        <a:rPr lang="fr-FR" sz="2000" b="1" kern="1200" dirty="0">
                          <a:solidFill>
                            <a:srgbClr val="7B7B7B"/>
                          </a:solidFill>
                          <a:effectLst/>
                          <a:latin typeface="Abadi Extra Light" panose="020B0204020104020204" pitchFamily="34" charset="0"/>
                          <a:ea typeface="Calibri" panose="020F0502020204030204" pitchFamily="34" charset="0"/>
                          <a:cs typeface="Arial" panose="020B0604020202020204" pitchFamily="34" charset="0"/>
                        </a:rPr>
                        <a:t>326</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2762979334"/>
                  </a:ext>
                </a:extLst>
              </a:tr>
              <a:tr h="214630">
                <a:tc>
                  <a:txBody>
                    <a:bodyPr/>
                    <a:lstStyle/>
                    <a:p>
                      <a:pPr algn="ctr" fontAlgn="b"/>
                      <a:r>
                        <a:rPr lang="fr-FR" sz="2000" b="1" i="0" u="none" strike="noStrike" dirty="0">
                          <a:solidFill>
                            <a:srgbClr val="7B7B7B"/>
                          </a:solidFill>
                          <a:effectLst/>
                          <a:latin typeface="Abadi Extra Light" panose="020B0204020104020204" pitchFamily="34" charset="0"/>
                        </a:rPr>
                        <a:t>2020</a:t>
                      </a:r>
                    </a:p>
                  </a:txBody>
                  <a:tcPr marL="0" marR="0" marT="0" marB="0" anchor="b">
                    <a:lnL>
                      <a:noFill/>
                    </a:lnL>
                    <a:lnR>
                      <a:noFill/>
                    </a:lnR>
                    <a:lnT>
                      <a:noFill/>
                    </a:lnT>
                    <a:lnB>
                      <a:noFill/>
                    </a:lnB>
                    <a:solidFill>
                      <a:srgbClr val="EDEDED"/>
                    </a:solidFill>
                  </a:tcPr>
                </a:tc>
                <a:tc>
                  <a:txBody>
                    <a:bodyPr/>
                    <a:lstStyle/>
                    <a:p>
                      <a:pPr algn="ctr" fontAlgn="b">
                        <a:lnSpc>
                          <a:spcPct val="107000"/>
                        </a:lnSpc>
                        <a:spcAft>
                          <a:spcPts val="800"/>
                        </a:spcAft>
                      </a:pPr>
                      <a:r>
                        <a:rPr lang="fr-FR" sz="2000" b="1" kern="1200" dirty="0">
                          <a:solidFill>
                            <a:srgbClr val="7B7B7B"/>
                          </a:solidFill>
                          <a:effectLst/>
                          <a:latin typeface="Abadi Extra Light" panose="020B0204020104020204" pitchFamily="34" charset="0"/>
                          <a:ea typeface="Calibri" panose="020F0502020204030204" pitchFamily="34" charset="0"/>
                          <a:cs typeface="Arial" panose="020B0604020202020204" pitchFamily="34" charset="0"/>
                        </a:rPr>
                        <a:t>461</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solidFill>
                      <a:srgbClr val="EDEDED"/>
                    </a:solidFill>
                  </a:tcPr>
                </a:tc>
                <a:tc>
                  <a:txBody>
                    <a:bodyPr/>
                    <a:lstStyle/>
                    <a:p>
                      <a:pPr algn="ctr" fontAlgn="b">
                        <a:lnSpc>
                          <a:spcPct val="107000"/>
                        </a:lnSpc>
                        <a:spcAft>
                          <a:spcPts val="800"/>
                        </a:spcAft>
                      </a:pPr>
                      <a:r>
                        <a:rPr lang="fr-FR" sz="2000" b="1" kern="1200" dirty="0">
                          <a:solidFill>
                            <a:srgbClr val="7B7B7B"/>
                          </a:solidFill>
                          <a:effectLst/>
                          <a:latin typeface="Abadi Extra Light" panose="020B0204020104020204" pitchFamily="34" charset="0"/>
                          <a:ea typeface="Calibri" panose="020F0502020204030204" pitchFamily="34" charset="0"/>
                          <a:cs typeface="Arial" panose="020B0604020202020204" pitchFamily="34" charset="0"/>
                        </a:rPr>
                        <a:t>104*</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solidFill>
                      <a:srgbClr val="EDEDED"/>
                    </a:solidFill>
                  </a:tcPr>
                </a:tc>
                <a:tc>
                  <a:txBody>
                    <a:bodyPr/>
                    <a:lstStyle/>
                    <a:p>
                      <a:pPr algn="ctr" fontAlgn="b">
                        <a:lnSpc>
                          <a:spcPct val="107000"/>
                        </a:lnSpc>
                        <a:spcAft>
                          <a:spcPts val="800"/>
                        </a:spcAft>
                      </a:pPr>
                      <a:r>
                        <a:rPr lang="fr-FR" sz="2000" b="1" kern="1200" dirty="0">
                          <a:solidFill>
                            <a:srgbClr val="7B7B7B"/>
                          </a:solidFill>
                          <a:effectLst/>
                          <a:latin typeface="Abadi Extra Light" panose="020B0204020104020204" pitchFamily="34" charset="0"/>
                          <a:ea typeface="Calibri" panose="020F0502020204030204" pitchFamily="34" charset="0"/>
                          <a:cs typeface="Arial" panose="020B0604020202020204" pitchFamily="34" charset="0"/>
                        </a:rPr>
                        <a:t>357</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solidFill>
                      <a:srgbClr val="EDEDED"/>
                    </a:solidFill>
                  </a:tcPr>
                </a:tc>
                <a:extLst>
                  <a:ext uri="{0D108BD9-81ED-4DB2-BD59-A6C34878D82A}">
                    <a16:rowId xmlns:a16="http://schemas.microsoft.com/office/drawing/2014/main" val="234203619"/>
                  </a:ext>
                </a:extLst>
              </a:tr>
              <a:tr h="214630">
                <a:tc>
                  <a:txBody>
                    <a:bodyPr/>
                    <a:lstStyle/>
                    <a:p>
                      <a:pPr algn="ctr" fontAlgn="b"/>
                      <a:r>
                        <a:rPr lang="fr-FR" sz="2000" b="1" i="0" u="none" strike="noStrike" dirty="0">
                          <a:solidFill>
                            <a:srgbClr val="7B7B7B"/>
                          </a:solidFill>
                          <a:effectLst/>
                          <a:latin typeface="Abadi Extra Light" panose="020B0204020104020204" pitchFamily="34" charset="0"/>
                        </a:rPr>
                        <a:t>2021</a:t>
                      </a:r>
                    </a:p>
                  </a:txBody>
                  <a:tcPr marL="0" marR="0" marT="0" marB="0" anchor="b">
                    <a:lnL>
                      <a:noFill/>
                    </a:lnL>
                    <a:lnR>
                      <a:noFill/>
                    </a:lnR>
                    <a:lnT>
                      <a:noFill/>
                    </a:lnT>
                    <a:lnB>
                      <a:noFill/>
                    </a:lnB>
                  </a:tcPr>
                </a:tc>
                <a:tc>
                  <a:txBody>
                    <a:bodyPr/>
                    <a:lstStyle/>
                    <a:p>
                      <a:pPr algn="ctr" fontAlgn="b">
                        <a:lnSpc>
                          <a:spcPct val="107000"/>
                        </a:lnSpc>
                        <a:spcAft>
                          <a:spcPts val="800"/>
                        </a:spcAft>
                      </a:pPr>
                      <a:r>
                        <a:rPr lang="fr-FR" sz="2000" b="1" kern="1200" dirty="0">
                          <a:solidFill>
                            <a:srgbClr val="7B7B7B"/>
                          </a:solidFill>
                          <a:effectLst/>
                          <a:latin typeface="Abadi Extra Light" panose="020B0204020104020204" pitchFamily="34" charset="0"/>
                          <a:ea typeface="Calibri" panose="020F0502020204030204" pitchFamily="34" charset="0"/>
                          <a:cs typeface="Arial" panose="020B0604020202020204" pitchFamily="34" charset="0"/>
                        </a:rPr>
                        <a:t>453</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tcPr>
                </a:tc>
                <a:tc>
                  <a:txBody>
                    <a:bodyPr/>
                    <a:lstStyle/>
                    <a:p>
                      <a:pPr algn="ctr" fontAlgn="b">
                        <a:lnSpc>
                          <a:spcPct val="107000"/>
                        </a:lnSpc>
                        <a:spcAft>
                          <a:spcPts val="800"/>
                        </a:spcAft>
                      </a:pPr>
                      <a:r>
                        <a:rPr lang="fr-FR" sz="2000" b="1" kern="1200" dirty="0">
                          <a:solidFill>
                            <a:srgbClr val="7B7B7B"/>
                          </a:solidFill>
                          <a:effectLst/>
                          <a:latin typeface="Abadi Extra Light" panose="020B0204020104020204" pitchFamily="34" charset="0"/>
                          <a:ea typeface="Calibri" panose="020F0502020204030204" pitchFamily="34" charset="0"/>
                          <a:cs typeface="Arial" panose="020B0604020202020204" pitchFamily="34" charset="0"/>
                        </a:rPr>
                        <a:t>120*</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tcPr>
                </a:tc>
                <a:tc>
                  <a:txBody>
                    <a:bodyPr/>
                    <a:lstStyle/>
                    <a:p>
                      <a:pPr algn="ctr" fontAlgn="b">
                        <a:lnSpc>
                          <a:spcPct val="107000"/>
                        </a:lnSpc>
                        <a:spcAft>
                          <a:spcPts val="800"/>
                        </a:spcAft>
                      </a:pPr>
                      <a:r>
                        <a:rPr lang="fr-FR" sz="2000" b="1" kern="1200" dirty="0">
                          <a:solidFill>
                            <a:srgbClr val="7B7B7B"/>
                          </a:solidFill>
                          <a:effectLst/>
                          <a:latin typeface="Abadi Extra Light" panose="020B0204020104020204" pitchFamily="34" charset="0"/>
                          <a:ea typeface="Calibri" panose="020F0502020204030204" pitchFamily="34" charset="0"/>
                          <a:cs typeface="Arial" panose="020B0604020202020204" pitchFamily="34" charset="0"/>
                        </a:rPr>
                        <a:t>333</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1183373654"/>
                  </a:ext>
                </a:extLst>
              </a:tr>
              <a:tr h="214630">
                <a:tc>
                  <a:txBody>
                    <a:bodyPr/>
                    <a:lstStyle/>
                    <a:p>
                      <a:pPr algn="ctr" fontAlgn="b"/>
                      <a:r>
                        <a:rPr lang="fr-FR" sz="2000" b="1" i="0" u="none" strike="noStrike" dirty="0">
                          <a:solidFill>
                            <a:schemeClr val="bg1"/>
                          </a:solidFill>
                          <a:effectLst/>
                          <a:latin typeface="Abadi Extra Light" panose="020B0204020104020204" pitchFamily="34" charset="0"/>
                        </a:rPr>
                        <a:t>2022</a:t>
                      </a:r>
                    </a:p>
                  </a:txBody>
                  <a:tcPr marL="0" marR="0" marT="0" marB="0" anchor="b">
                    <a:lnL>
                      <a:noFill/>
                    </a:lnL>
                    <a:lnR>
                      <a:noFill/>
                    </a:lnR>
                    <a:lnT>
                      <a:noFill/>
                    </a:lnT>
                    <a:lnB>
                      <a:noFill/>
                    </a:lnB>
                    <a:solidFill>
                      <a:srgbClr val="4472C4"/>
                    </a:solidFill>
                  </a:tcPr>
                </a:tc>
                <a:tc>
                  <a:txBody>
                    <a:bodyPr/>
                    <a:lstStyle/>
                    <a:p>
                      <a:pPr algn="ctr" fontAlgn="b">
                        <a:lnSpc>
                          <a:spcPct val="107000"/>
                        </a:lnSpc>
                        <a:spcAft>
                          <a:spcPts val="800"/>
                        </a:spcAft>
                      </a:pPr>
                      <a:r>
                        <a:rPr lang="fr-FR" sz="2000" b="1" kern="1200" dirty="0">
                          <a:solidFill>
                            <a:srgbClr val="FFFFFF"/>
                          </a:solidFill>
                          <a:effectLst/>
                          <a:latin typeface="Abadi Extra Light" panose="020B0204020104020204" pitchFamily="34" charset="0"/>
                          <a:ea typeface="Calibri" panose="020F0502020204030204" pitchFamily="34" charset="0"/>
                          <a:cs typeface="Arial" panose="020B0604020202020204" pitchFamily="34" charset="0"/>
                        </a:rPr>
                        <a:t>406</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solidFill>
                      <a:srgbClr val="4472C4"/>
                    </a:solidFill>
                  </a:tcPr>
                </a:tc>
                <a:tc>
                  <a:txBody>
                    <a:bodyPr/>
                    <a:lstStyle/>
                    <a:p>
                      <a:pPr algn="ctr" fontAlgn="b">
                        <a:lnSpc>
                          <a:spcPct val="107000"/>
                        </a:lnSpc>
                        <a:spcAft>
                          <a:spcPts val="800"/>
                        </a:spcAft>
                      </a:pPr>
                      <a:r>
                        <a:rPr lang="fr-FR" sz="2000" b="1" kern="1200" dirty="0">
                          <a:solidFill>
                            <a:srgbClr val="FFFFFF"/>
                          </a:solidFill>
                          <a:effectLst/>
                          <a:latin typeface="Abadi Extra Light" panose="020B0204020104020204" pitchFamily="34" charset="0"/>
                          <a:ea typeface="Calibri" panose="020F0502020204030204" pitchFamily="34" charset="0"/>
                          <a:cs typeface="Arial" panose="020B0604020202020204" pitchFamily="34" charset="0"/>
                        </a:rPr>
                        <a:t>27*</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solidFill>
                      <a:srgbClr val="4472C4"/>
                    </a:solidFill>
                  </a:tcPr>
                </a:tc>
                <a:tc>
                  <a:txBody>
                    <a:bodyPr/>
                    <a:lstStyle/>
                    <a:p>
                      <a:pPr algn="ctr" fontAlgn="b">
                        <a:lnSpc>
                          <a:spcPct val="107000"/>
                        </a:lnSpc>
                        <a:spcAft>
                          <a:spcPts val="800"/>
                        </a:spcAft>
                      </a:pPr>
                      <a:r>
                        <a:rPr lang="fr-FR" sz="2000" b="1" kern="1200" dirty="0">
                          <a:solidFill>
                            <a:srgbClr val="FFFFFF"/>
                          </a:solidFill>
                          <a:effectLst/>
                          <a:latin typeface="Abadi Extra Light" panose="020B0204020104020204" pitchFamily="34" charset="0"/>
                          <a:ea typeface="Calibri" panose="020F0502020204030204" pitchFamily="34" charset="0"/>
                          <a:cs typeface="Arial" panose="020B0604020202020204" pitchFamily="34" charset="0"/>
                        </a:rPr>
                        <a:t>379</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solidFill>
                      <a:srgbClr val="4472C4"/>
                    </a:solidFill>
                  </a:tcPr>
                </a:tc>
                <a:extLst>
                  <a:ext uri="{0D108BD9-81ED-4DB2-BD59-A6C34878D82A}">
                    <a16:rowId xmlns:a16="http://schemas.microsoft.com/office/drawing/2014/main" val="586436920"/>
                  </a:ext>
                </a:extLst>
              </a:tr>
            </a:tbl>
          </a:graphicData>
        </a:graphic>
      </p:graphicFrame>
      <p:pic>
        <p:nvPicPr>
          <p:cNvPr id="6" name="Image 5">
            <a:extLst>
              <a:ext uri="{FF2B5EF4-FFF2-40B4-BE49-F238E27FC236}">
                <a16:creationId xmlns:a16="http://schemas.microsoft.com/office/drawing/2014/main" id="{109E232E-59DC-37F5-706B-318D0B245AF0}"/>
              </a:ext>
            </a:extLst>
          </p:cNvPr>
          <p:cNvPicPr>
            <a:picLocks noChangeAspect="1"/>
          </p:cNvPicPr>
          <p:nvPr/>
        </p:nvPicPr>
        <p:blipFill rotWithShape="1">
          <a:blip r:embed="rId4"/>
          <a:srcRect t="60659" b="8116"/>
          <a:stretch/>
        </p:blipFill>
        <p:spPr>
          <a:xfrm>
            <a:off x="892647" y="3702583"/>
            <a:ext cx="1178450" cy="279829"/>
          </a:xfrm>
          <a:prstGeom prst="rect">
            <a:avLst/>
          </a:prstGeom>
        </p:spPr>
      </p:pic>
      <p:grpSp>
        <p:nvGrpSpPr>
          <p:cNvPr id="7" name="Groupe 6">
            <a:extLst>
              <a:ext uri="{FF2B5EF4-FFF2-40B4-BE49-F238E27FC236}">
                <a16:creationId xmlns:a16="http://schemas.microsoft.com/office/drawing/2014/main" id="{621E0F4C-D013-93D6-9740-F5FAF28DB2C3}"/>
              </a:ext>
            </a:extLst>
          </p:cNvPr>
          <p:cNvGrpSpPr/>
          <p:nvPr/>
        </p:nvGrpSpPr>
        <p:grpSpPr>
          <a:xfrm>
            <a:off x="169675" y="3941235"/>
            <a:ext cx="2139449" cy="458422"/>
            <a:chOff x="224127" y="3834963"/>
            <a:chExt cx="1938661" cy="458422"/>
          </a:xfrm>
        </p:grpSpPr>
        <p:grpSp>
          <p:nvGrpSpPr>
            <p:cNvPr id="8" name="Groupe 7">
              <a:extLst>
                <a:ext uri="{FF2B5EF4-FFF2-40B4-BE49-F238E27FC236}">
                  <a16:creationId xmlns:a16="http://schemas.microsoft.com/office/drawing/2014/main" id="{C1238B9F-9A7C-1656-FD49-5A62C786E0EB}"/>
                </a:ext>
              </a:extLst>
            </p:cNvPr>
            <p:cNvGrpSpPr/>
            <p:nvPr/>
          </p:nvGrpSpPr>
          <p:grpSpPr>
            <a:xfrm>
              <a:off x="224127" y="3834963"/>
              <a:ext cx="1936633" cy="380391"/>
              <a:chOff x="2302133" y="3878724"/>
              <a:chExt cx="1478305" cy="380391"/>
            </a:xfrm>
          </p:grpSpPr>
          <p:sp>
            <p:nvSpPr>
              <p:cNvPr id="11" name="Rectangle : coins arrondis 10">
                <a:extLst>
                  <a:ext uri="{FF2B5EF4-FFF2-40B4-BE49-F238E27FC236}">
                    <a16:creationId xmlns:a16="http://schemas.microsoft.com/office/drawing/2014/main" id="{37672CBF-CA2F-C269-C58E-C9F40D079485}"/>
                  </a:ext>
                </a:extLst>
              </p:cNvPr>
              <p:cNvSpPr/>
              <p:nvPr/>
            </p:nvSpPr>
            <p:spPr>
              <a:xfrm>
                <a:off x="2302133" y="3969632"/>
                <a:ext cx="1478305" cy="289483"/>
              </a:xfrm>
              <a:prstGeom prst="roundRect">
                <a:avLst/>
              </a:prstGeom>
              <a:solidFill>
                <a:schemeClr val="bg1"/>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isocèle 12">
                <a:extLst>
                  <a:ext uri="{FF2B5EF4-FFF2-40B4-BE49-F238E27FC236}">
                    <a16:creationId xmlns:a16="http://schemas.microsoft.com/office/drawing/2014/main" id="{F93DDB08-01CE-0AF5-5B95-BE27B190B55B}"/>
                  </a:ext>
                </a:extLst>
              </p:cNvPr>
              <p:cNvSpPr/>
              <p:nvPr/>
            </p:nvSpPr>
            <p:spPr>
              <a:xfrm rot="15764306">
                <a:off x="3624157" y="3848896"/>
                <a:ext cx="123247" cy="182904"/>
              </a:xfrm>
              <a:prstGeom prst="triangle">
                <a:avLst/>
              </a:prstGeom>
              <a:solidFill>
                <a:schemeClr val="tx1">
                  <a:lumMod val="65000"/>
                  <a:lumOff val="35000"/>
                </a:schemeClr>
              </a:solid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pSp>
        <p:sp>
          <p:nvSpPr>
            <p:cNvPr id="9" name="ZoneTexte 8">
              <a:extLst>
                <a:ext uri="{FF2B5EF4-FFF2-40B4-BE49-F238E27FC236}">
                  <a16:creationId xmlns:a16="http://schemas.microsoft.com/office/drawing/2014/main" id="{0CBF68C2-7B24-5DB2-6CFE-760669F07924}"/>
                </a:ext>
              </a:extLst>
            </p:cNvPr>
            <p:cNvSpPr txBox="1"/>
            <p:nvPr/>
          </p:nvSpPr>
          <p:spPr>
            <a:xfrm>
              <a:off x="336163" y="3907827"/>
              <a:ext cx="863518" cy="369332"/>
            </a:xfrm>
            <a:prstGeom prst="rect">
              <a:avLst/>
            </a:prstGeom>
            <a:noFill/>
          </p:spPr>
          <p:txBody>
            <a:bodyPr wrap="square" rtlCol="0">
              <a:spAutoFit/>
            </a:bodyPr>
            <a:lstStyle/>
            <a:p>
              <a:r>
                <a:rPr lang="fr-FR" b="1" dirty="0">
                  <a:solidFill>
                    <a:schemeClr val="accent1"/>
                  </a:solidFill>
                </a:rPr>
                <a:t>-12 %</a:t>
              </a:r>
            </a:p>
          </p:txBody>
        </p:sp>
        <p:sp>
          <p:nvSpPr>
            <p:cNvPr id="10" name="ZoneTexte 9">
              <a:extLst>
                <a:ext uri="{FF2B5EF4-FFF2-40B4-BE49-F238E27FC236}">
                  <a16:creationId xmlns:a16="http://schemas.microsoft.com/office/drawing/2014/main" id="{AD9F1D13-08FB-DD6F-637F-940D3BCF4FC5}"/>
                </a:ext>
              </a:extLst>
            </p:cNvPr>
            <p:cNvSpPr txBox="1"/>
            <p:nvPr/>
          </p:nvSpPr>
          <p:spPr>
            <a:xfrm>
              <a:off x="1063477" y="3862498"/>
              <a:ext cx="1099311" cy="430887"/>
            </a:xfrm>
            <a:prstGeom prst="rect">
              <a:avLst/>
            </a:prstGeom>
            <a:noFill/>
          </p:spPr>
          <p:txBody>
            <a:bodyPr wrap="square" rtlCol="0">
              <a:spAutoFit/>
            </a:bodyPr>
            <a:lstStyle/>
            <a:p>
              <a:r>
                <a:rPr lang="fr-FR" sz="1050" b="1" dirty="0">
                  <a:solidFill>
                    <a:schemeClr val="accent1"/>
                  </a:solidFill>
                  <a:latin typeface="Abadi Extra Light" panose="020B0204020104020204" pitchFamily="34" charset="0"/>
                </a:rPr>
                <a:t>par rapport</a:t>
              </a:r>
            </a:p>
            <a:p>
              <a:r>
                <a:rPr lang="fr-FR" sz="1050" b="1" dirty="0">
                  <a:solidFill>
                    <a:schemeClr val="accent1"/>
                  </a:solidFill>
                  <a:latin typeface="Abadi Extra Light" panose="020B0204020104020204" pitchFamily="34" charset="0"/>
                </a:rPr>
                <a:t> à 2021</a:t>
              </a:r>
            </a:p>
          </p:txBody>
        </p:sp>
      </p:grpSp>
      <p:graphicFrame>
        <p:nvGraphicFramePr>
          <p:cNvPr id="15" name="Tableau 14">
            <a:extLst>
              <a:ext uri="{FF2B5EF4-FFF2-40B4-BE49-F238E27FC236}">
                <a16:creationId xmlns:a16="http://schemas.microsoft.com/office/drawing/2014/main" id="{5180F272-34DB-0226-D993-390595BBE0F3}"/>
              </a:ext>
            </a:extLst>
          </p:cNvPr>
          <p:cNvGraphicFramePr>
            <a:graphicFrameLocks noGrp="1"/>
          </p:cNvGraphicFramePr>
          <p:nvPr/>
        </p:nvGraphicFramePr>
        <p:xfrm>
          <a:off x="267877" y="1812947"/>
          <a:ext cx="1863713" cy="1630374"/>
        </p:xfrm>
        <a:graphic>
          <a:graphicData uri="http://schemas.openxmlformats.org/drawingml/2006/table">
            <a:tbl>
              <a:tblPr/>
              <a:tblGrid>
                <a:gridCol w="1191554">
                  <a:extLst>
                    <a:ext uri="{9D8B030D-6E8A-4147-A177-3AD203B41FA5}">
                      <a16:colId xmlns:a16="http://schemas.microsoft.com/office/drawing/2014/main" val="211278861"/>
                    </a:ext>
                  </a:extLst>
                </a:gridCol>
                <a:gridCol w="672159">
                  <a:extLst>
                    <a:ext uri="{9D8B030D-6E8A-4147-A177-3AD203B41FA5}">
                      <a16:colId xmlns:a16="http://schemas.microsoft.com/office/drawing/2014/main" val="3334665708"/>
                    </a:ext>
                  </a:extLst>
                </a:gridCol>
              </a:tblGrid>
              <a:tr h="271729">
                <a:tc>
                  <a:txBody>
                    <a:bodyPr/>
                    <a:lstStyle/>
                    <a:p>
                      <a:pPr algn="ctr" fontAlgn="b"/>
                      <a:r>
                        <a:rPr lang="fr-FR" sz="1600" b="1" i="0" u="none" strike="noStrike" dirty="0">
                          <a:solidFill>
                            <a:srgbClr val="7B7B7B"/>
                          </a:solidFill>
                          <a:effectLst/>
                          <a:latin typeface="Abadi Extra Light" panose="020B0204020104020204" pitchFamily="34" charset="0"/>
                        </a:rPr>
                        <a:t>2017</a:t>
                      </a:r>
                    </a:p>
                  </a:txBody>
                  <a:tcPr marL="0" marR="0" marT="0" marB="0" anchor="b">
                    <a:lnL>
                      <a:noFill/>
                    </a:lnL>
                    <a:lnR>
                      <a:noFill/>
                    </a:lnR>
                    <a:lnT>
                      <a:noFill/>
                    </a:lnT>
                    <a:lnB>
                      <a:noFill/>
                    </a:lnB>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Times New Roman" panose="02020603050405020304" pitchFamily="18" charset="0"/>
                          <a:cs typeface="Biome Light" panose="020B0303030204020804" pitchFamily="34" charset="0"/>
                        </a:rPr>
                        <a:t>00</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1899160761"/>
                  </a:ext>
                </a:extLst>
              </a:tr>
              <a:tr h="271729">
                <a:tc>
                  <a:txBody>
                    <a:bodyPr/>
                    <a:lstStyle/>
                    <a:p>
                      <a:pPr algn="ctr" fontAlgn="b"/>
                      <a:r>
                        <a:rPr lang="fr-FR" sz="1600" b="1" i="0" u="none" strike="noStrike" dirty="0">
                          <a:solidFill>
                            <a:srgbClr val="7B7B7B"/>
                          </a:solidFill>
                          <a:effectLst/>
                          <a:latin typeface="Abadi Extra Light" panose="020B0204020104020204" pitchFamily="34" charset="0"/>
                        </a:rPr>
                        <a:t>2018</a:t>
                      </a:r>
                    </a:p>
                  </a:txBody>
                  <a:tcPr marL="0" marR="0" marT="0" marB="0" anchor="b">
                    <a:lnL>
                      <a:noFill/>
                    </a:lnL>
                    <a:lnR>
                      <a:noFill/>
                    </a:lnR>
                    <a:lnT>
                      <a:noFill/>
                    </a:lnT>
                    <a:lnB>
                      <a:noFill/>
                    </a:lnB>
                    <a:solidFill>
                      <a:srgbClr val="EDEDED"/>
                    </a:solidFill>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Calibri" panose="020F0502020204030204" pitchFamily="34" charset="0"/>
                          <a:cs typeface="Biome Light" panose="020B0303030204020804" pitchFamily="34" charset="0"/>
                        </a:rPr>
                        <a:t>192</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solidFill>
                      <a:srgbClr val="EDEDED"/>
                    </a:solidFill>
                  </a:tcPr>
                </a:tc>
                <a:extLst>
                  <a:ext uri="{0D108BD9-81ED-4DB2-BD59-A6C34878D82A}">
                    <a16:rowId xmlns:a16="http://schemas.microsoft.com/office/drawing/2014/main" val="638672078"/>
                  </a:ext>
                </a:extLst>
              </a:tr>
              <a:tr h="271729">
                <a:tc>
                  <a:txBody>
                    <a:bodyPr/>
                    <a:lstStyle/>
                    <a:p>
                      <a:pPr algn="ctr" fontAlgn="b"/>
                      <a:r>
                        <a:rPr lang="fr-FR" sz="1600" b="1" i="0" u="none" strike="noStrike" dirty="0">
                          <a:solidFill>
                            <a:srgbClr val="7B7B7B"/>
                          </a:solidFill>
                          <a:effectLst/>
                          <a:latin typeface="Abadi Extra Light" panose="020B0204020104020204" pitchFamily="34" charset="0"/>
                        </a:rPr>
                        <a:t>2019</a:t>
                      </a:r>
                    </a:p>
                  </a:txBody>
                  <a:tcPr marL="0" marR="0" marT="0" marB="0" anchor="b">
                    <a:lnL>
                      <a:noFill/>
                    </a:lnL>
                    <a:lnR>
                      <a:noFill/>
                    </a:lnR>
                    <a:lnT>
                      <a:noFill/>
                    </a:lnT>
                    <a:lnB>
                      <a:noFill/>
                    </a:lnB>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Calibri" panose="020F0502020204030204" pitchFamily="34" charset="0"/>
                          <a:cs typeface="Biome Light" panose="020B0303030204020804" pitchFamily="34" charset="0"/>
                        </a:rPr>
                        <a:t>195</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192654649"/>
                  </a:ext>
                </a:extLst>
              </a:tr>
              <a:tr h="271729">
                <a:tc>
                  <a:txBody>
                    <a:bodyPr/>
                    <a:lstStyle/>
                    <a:p>
                      <a:pPr algn="ctr" fontAlgn="b"/>
                      <a:r>
                        <a:rPr lang="fr-FR" sz="1600" b="1" i="0" u="none" strike="noStrike" dirty="0">
                          <a:solidFill>
                            <a:srgbClr val="7B7B7B"/>
                          </a:solidFill>
                          <a:effectLst/>
                          <a:latin typeface="Abadi Extra Light" panose="020B0204020104020204" pitchFamily="34" charset="0"/>
                        </a:rPr>
                        <a:t>2020</a:t>
                      </a:r>
                    </a:p>
                  </a:txBody>
                  <a:tcPr marL="0" marR="0" marT="0" marB="0" anchor="b">
                    <a:lnL>
                      <a:noFill/>
                    </a:lnL>
                    <a:lnR>
                      <a:noFill/>
                    </a:lnR>
                    <a:lnT>
                      <a:noFill/>
                    </a:lnT>
                    <a:lnB>
                      <a:noFill/>
                    </a:lnB>
                    <a:solidFill>
                      <a:srgbClr val="EDEDED"/>
                    </a:solidFill>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Calibri" panose="020F0502020204030204" pitchFamily="34" charset="0"/>
                          <a:cs typeface="Biome Light" panose="020B0303030204020804" pitchFamily="34" charset="0"/>
                        </a:rPr>
                        <a:t>219</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solidFill>
                      <a:srgbClr val="EDEDED"/>
                    </a:solidFill>
                  </a:tcPr>
                </a:tc>
                <a:extLst>
                  <a:ext uri="{0D108BD9-81ED-4DB2-BD59-A6C34878D82A}">
                    <a16:rowId xmlns:a16="http://schemas.microsoft.com/office/drawing/2014/main" val="2391314036"/>
                  </a:ext>
                </a:extLst>
              </a:tr>
              <a:tr h="271729">
                <a:tc>
                  <a:txBody>
                    <a:bodyPr/>
                    <a:lstStyle/>
                    <a:p>
                      <a:pPr algn="ctr" fontAlgn="b"/>
                      <a:r>
                        <a:rPr lang="fr-FR" sz="1600" b="1" i="0" u="none" strike="noStrike" dirty="0">
                          <a:solidFill>
                            <a:srgbClr val="7B7B7B"/>
                          </a:solidFill>
                          <a:effectLst/>
                          <a:latin typeface="Abadi Extra Light" panose="020B0204020104020204" pitchFamily="34" charset="0"/>
                        </a:rPr>
                        <a:t>2021</a:t>
                      </a:r>
                    </a:p>
                  </a:txBody>
                  <a:tcPr marL="0" marR="0" marT="0" marB="0" anchor="b">
                    <a:lnL>
                      <a:noFill/>
                    </a:lnL>
                    <a:lnR>
                      <a:noFill/>
                    </a:lnR>
                    <a:lnT>
                      <a:noFill/>
                    </a:lnT>
                    <a:lnB>
                      <a:noFill/>
                    </a:lnB>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Calibri" panose="020F0502020204030204" pitchFamily="34" charset="0"/>
                          <a:cs typeface="Biome Light" panose="020B0303030204020804" pitchFamily="34" charset="0"/>
                        </a:rPr>
                        <a:t>219</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3337818933"/>
                  </a:ext>
                </a:extLst>
              </a:tr>
              <a:tr h="271729">
                <a:tc>
                  <a:txBody>
                    <a:bodyPr/>
                    <a:lstStyle/>
                    <a:p>
                      <a:pPr algn="ctr" fontAlgn="b"/>
                      <a:r>
                        <a:rPr lang="fr-FR" sz="1600" b="1" i="0" u="none" strike="noStrike" dirty="0">
                          <a:solidFill>
                            <a:schemeClr val="bg1"/>
                          </a:solidFill>
                          <a:effectLst/>
                          <a:latin typeface="Abadi Extra Light" panose="020B0204020104020204" pitchFamily="34" charset="0"/>
                        </a:rPr>
                        <a:t>2022</a:t>
                      </a:r>
                    </a:p>
                  </a:txBody>
                  <a:tcPr marL="0" marR="0" marT="0" marB="0" anchor="b">
                    <a:lnL>
                      <a:noFill/>
                    </a:lnL>
                    <a:lnR>
                      <a:noFill/>
                    </a:lnR>
                    <a:lnT>
                      <a:noFill/>
                    </a:lnT>
                    <a:lnB>
                      <a:noFill/>
                    </a:lnB>
                    <a:solidFill>
                      <a:srgbClr val="4472C4"/>
                    </a:solidFill>
                  </a:tcPr>
                </a:tc>
                <a:tc>
                  <a:txBody>
                    <a:bodyPr/>
                    <a:lstStyle/>
                    <a:p>
                      <a:pPr algn="ctr" fontAlgn="b">
                        <a:lnSpc>
                          <a:spcPct val="107000"/>
                        </a:lnSpc>
                        <a:spcAft>
                          <a:spcPts val="800"/>
                        </a:spcAft>
                      </a:pPr>
                      <a:r>
                        <a:rPr lang="fr-FR" sz="1600" b="1" kern="1200" dirty="0">
                          <a:solidFill>
                            <a:srgbClr val="FFFFFF"/>
                          </a:solidFill>
                          <a:effectLst/>
                          <a:latin typeface="Abadi Extra Light" panose="020B0204020104020204" pitchFamily="34" charset="0"/>
                          <a:ea typeface="Calibri" panose="020F0502020204030204" pitchFamily="34" charset="0"/>
                          <a:cs typeface="Arial" panose="020B0604020202020204" pitchFamily="34" charset="0"/>
                        </a:rPr>
                        <a:t>230</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solidFill>
                      <a:srgbClr val="4472C4"/>
                    </a:solidFill>
                  </a:tcPr>
                </a:tc>
                <a:extLst>
                  <a:ext uri="{0D108BD9-81ED-4DB2-BD59-A6C34878D82A}">
                    <a16:rowId xmlns:a16="http://schemas.microsoft.com/office/drawing/2014/main" val="3645474727"/>
                  </a:ext>
                </a:extLst>
              </a:tr>
            </a:tbl>
          </a:graphicData>
        </a:graphic>
      </p:graphicFrame>
      <p:grpSp>
        <p:nvGrpSpPr>
          <p:cNvPr id="16" name="Groupe 15">
            <a:extLst>
              <a:ext uri="{FF2B5EF4-FFF2-40B4-BE49-F238E27FC236}">
                <a16:creationId xmlns:a16="http://schemas.microsoft.com/office/drawing/2014/main" id="{AE0D86F8-B5F5-5C3D-0118-D3D50DCC974C}"/>
              </a:ext>
            </a:extLst>
          </p:cNvPr>
          <p:cNvGrpSpPr/>
          <p:nvPr/>
        </p:nvGrpSpPr>
        <p:grpSpPr>
          <a:xfrm>
            <a:off x="209554" y="1333088"/>
            <a:ext cx="1924050" cy="458422"/>
            <a:chOff x="224127" y="3834963"/>
            <a:chExt cx="1938661" cy="458422"/>
          </a:xfrm>
        </p:grpSpPr>
        <p:grpSp>
          <p:nvGrpSpPr>
            <p:cNvPr id="17" name="Groupe 16">
              <a:extLst>
                <a:ext uri="{FF2B5EF4-FFF2-40B4-BE49-F238E27FC236}">
                  <a16:creationId xmlns:a16="http://schemas.microsoft.com/office/drawing/2014/main" id="{CA29E572-B7AA-2FA8-74DF-2006CC3D3938}"/>
                </a:ext>
              </a:extLst>
            </p:cNvPr>
            <p:cNvGrpSpPr/>
            <p:nvPr/>
          </p:nvGrpSpPr>
          <p:grpSpPr>
            <a:xfrm>
              <a:off x="224127" y="3834963"/>
              <a:ext cx="1936633" cy="380391"/>
              <a:chOff x="2302133" y="3878724"/>
              <a:chExt cx="1478305" cy="380391"/>
            </a:xfrm>
          </p:grpSpPr>
          <p:sp>
            <p:nvSpPr>
              <p:cNvPr id="21" name="Rectangle : coins arrondis 20">
                <a:extLst>
                  <a:ext uri="{FF2B5EF4-FFF2-40B4-BE49-F238E27FC236}">
                    <a16:creationId xmlns:a16="http://schemas.microsoft.com/office/drawing/2014/main" id="{DE4F4B6F-C0ED-E67B-D114-F3485FC5E130}"/>
                  </a:ext>
                </a:extLst>
              </p:cNvPr>
              <p:cNvSpPr/>
              <p:nvPr/>
            </p:nvSpPr>
            <p:spPr>
              <a:xfrm>
                <a:off x="2302133" y="3969632"/>
                <a:ext cx="1478305" cy="289483"/>
              </a:xfrm>
              <a:prstGeom prst="roundRect">
                <a:avLst/>
              </a:prstGeom>
              <a:solidFill>
                <a:schemeClr val="bg1"/>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Triangle isocèle 21">
                <a:extLst>
                  <a:ext uri="{FF2B5EF4-FFF2-40B4-BE49-F238E27FC236}">
                    <a16:creationId xmlns:a16="http://schemas.microsoft.com/office/drawing/2014/main" id="{CEBA08D3-AC3B-4B4E-E664-F12E1CD824D8}"/>
                  </a:ext>
                </a:extLst>
              </p:cNvPr>
              <p:cNvSpPr/>
              <p:nvPr/>
            </p:nvSpPr>
            <p:spPr>
              <a:xfrm rot="15764306">
                <a:off x="3624157" y="3848896"/>
                <a:ext cx="123247" cy="182904"/>
              </a:xfrm>
              <a:prstGeom prst="triangle">
                <a:avLst/>
              </a:prstGeom>
              <a:solidFill>
                <a:schemeClr val="tx1">
                  <a:lumMod val="65000"/>
                  <a:lumOff val="35000"/>
                </a:schemeClr>
              </a:solid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pSp>
        <p:sp>
          <p:nvSpPr>
            <p:cNvPr id="19" name="ZoneTexte 18">
              <a:extLst>
                <a:ext uri="{FF2B5EF4-FFF2-40B4-BE49-F238E27FC236}">
                  <a16:creationId xmlns:a16="http://schemas.microsoft.com/office/drawing/2014/main" id="{376CB206-018E-DABF-6FD2-52A90B3F94A5}"/>
                </a:ext>
              </a:extLst>
            </p:cNvPr>
            <p:cNvSpPr txBox="1"/>
            <p:nvPr/>
          </p:nvSpPr>
          <p:spPr>
            <a:xfrm>
              <a:off x="262633" y="3909473"/>
              <a:ext cx="1099310" cy="369332"/>
            </a:xfrm>
            <a:prstGeom prst="rect">
              <a:avLst/>
            </a:prstGeom>
            <a:noFill/>
          </p:spPr>
          <p:txBody>
            <a:bodyPr wrap="square" rtlCol="0">
              <a:spAutoFit/>
            </a:bodyPr>
            <a:lstStyle/>
            <a:p>
              <a:r>
                <a:rPr lang="fr-FR" b="1" dirty="0">
                  <a:solidFill>
                    <a:schemeClr val="accent1"/>
                  </a:solidFill>
                </a:rPr>
                <a:t>+5,02 %</a:t>
              </a:r>
            </a:p>
          </p:txBody>
        </p:sp>
        <p:sp>
          <p:nvSpPr>
            <p:cNvPr id="20" name="ZoneTexte 19">
              <a:extLst>
                <a:ext uri="{FF2B5EF4-FFF2-40B4-BE49-F238E27FC236}">
                  <a16:creationId xmlns:a16="http://schemas.microsoft.com/office/drawing/2014/main" id="{E984F598-BC46-6CF2-3F1E-625677B99F94}"/>
                </a:ext>
              </a:extLst>
            </p:cNvPr>
            <p:cNvSpPr txBox="1"/>
            <p:nvPr/>
          </p:nvSpPr>
          <p:spPr>
            <a:xfrm>
              <a:off x="1063477" y="3862498"/>
              <a:ext cx="1099311" cy="430887"/>
            </a:xfrm>
            <a:prstGeom prst="rect">
              <a:avLst/>
            </a:prstGeom>
            <a:noFill/>
          </p:spPr>
          <p:txBody>
            <a:bodyPr wrap="square" rtlCol="0">
              <a:spAutoFit/>
            </a:bodyPr>
            <a:lstStyle/>
            <a:p>
              <a:r>
                <a:rPr lang="fr-FR" sz="1050" b="1" dirty="0">
                  <a:solidFill>
                    <a:schemeClr val="accent1"/>
                  </a:solidFill>
                  <a:latin typeface="Abadi Extra Light" panose="020B0204020104020204" pitchFamily="34" charset="0"/>
                </a:rPr>
                <a:t>par rapport</a:t>
              </a:r>
            </a:p>
            <a:p>
              <a:r>
                <a:rPr lang="fr-FR" sz="1050" b="1" dirty="0">
                  <a:solidFill>
                    <a:schemeClr val="accent1"/>
                  </a:solidFill>
                  <a:latin typeface="Abadi Extra Light" panose="020B0204020104020204" pitchFamily="34" charset="0"/>
                </a:rPr>
                <a:t> à 2021</a:t>
              </a:r>
            </a:p>
          </p:txBody>
        </p:sp>
      </p:grpSp>
      <p:sp>
        <p:nvSpPr>
          <p:cNvPr id="23" name="ZoneTexte 70">
            <a:extLst>
              <a:ext uri="{FF2B5EF4-FFF2-40B4-BE49-F238E27FC236}">
                <a16:creationId xmlns:a16="http://schemas.microsoft.com/office/drawing/2014/main" id="{A1BC7DAA-BBA1-5748-AFA3-3E70D519F375}"/>
              </a:ext>
            </a:extLst>
          </p:cNvPr>
          <p:cNvSpPr txBox="1"/>
          <p:nvPr/>
        </p:nvSpPr>
        <p:spPr>
          <a:xfrm>
            <a:off x="506567" y="1080795"/>
            <a:ext cx="1924050" cy="466725"/>
          </a:xfrm>
          <a:prstGeom prst="rect">
            <a:avLst/>
          </a:prstGeom>
          <a:noFill/>
        </p:spPr>
        <p:txBody>
          <a:bodyPr wrap="square" rtlCol="0">
            <a:noAutofit/>
          </a:bodyPr>
          <a:lstStyle/>
          <a:p>
            <a:pPr>
              <a:lnSpc>
                <a:spcPct val="107000"/>
              </a:lnSpc>
              <a:spcAft>
                <a:spcPts val="800"/>
              </a:spcAft>
            </a:pPr>
            <a:r>
              <a:rPr lang="fr-FR" sz="1800" b="1"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Navires PC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5" name="Groupe 24">
            <a:extLst>
              <a:ext uri="{FF2B5EF4-FFF2-40B4-BE49-F238E27FC236}">
                <a16:creationId xmlns:a16="http://schemas.microsoft.com/office/drawing/2014/main" id="{FB66BC15-BCB1-0847-42D5-0E34466F140F}"/>
              </a:ext>
            </a:extLst>
          </p:cNvPr>
          <p:cNvGrpSpPr/>
          <p:nvPr/>
        </p:nvGrpSpPr>
        <p:grpSpPr>
          <a:xfrm>
            <a:off x="2822988" y="1309019"/>
            <a:ext cx="2003667" cy="461696"/>
            <a:chOff x="454552" y="3823285"/>
            <a:chExt cx="1956328" cy="461696"/>
          </a:xfrm>
        </p:grpSpPr>
        <p:grpSp>
          <p:nvGrpSpPr>
            <p:cNvPr id="26" name="Groupe 25">
              <a:extLst>
                <a:ext uri="{FF2B5EF4-FFF2-40B4-BE49-F238E27FC236}">
                  <a16:creationId xmlns:a16="http://schemas.microsoft.com/office/drawing/2014/main" id="{5AED4C31-05E5-F353-8CD4-81A3337A245B}"/>
                </a:ext>
              </a:extLst>
            </p:cNvPr>
            <p:cNvGrpSpPr/>
            <p:nvPr/>
          </p:nvGrpSpPr>
          <p:grpSpPr>
            <a:xfrm>
              <a:off x="454552" y="3823285"/>
              <a:ext cx="1915840" cy="392070"/>
              <a:chOff x="2478025" y="3867046"/>
              <a:chExt cx="1462433" cy="392070"/>
            </a:xfrm>
          </p:grpSpPr>
          <p:sp>
            <p:nvSpPr>
              <p:cNvPr id="29" name="Rectangle : coins arrondis 28">
                <a:extLst>
                  <a:ext uri="{FF2B5EF4-FFF2-40B4-BE49-F238E27FC236}">
                    <a16:creationId xmlns:a16="http://schemas.microsoft.com/office/drawing/2014/main" id="{CF3AFE4D-6D35-C092-EB4C-349A7EF9E9AE}"/>
                  </a:ext>
                </a:extLst>
              </p:cNvPr>
              <p:cNvSpPr/>
              <p:nvPr/>
            </p:nvSpPr>
            <p:spPr>
              <a:xfrm>
                <a:off x="2478025" y="3963980"/>
                <a:ext cx="1462433" cy="295136"/>
              </a:xfrm>
              <a:prstGeom prst="roundRect">
                <a:avLst/>
              </a:prstGeom>
              <a:solidFill>
                <a:schemeClr val="bg1"/>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Triangle isocèle 29">
                <a:extLst>
                  <a:ext uri="{FF2B5EF4-FFF2-40B4-BE49-F238E27FC236}">
                    <a16:creationId xmlns:a16="http://schemas.microsoft.com/office/drawing/2014/main" id="{183B28C7-1EFC-DC78-24B4-FE6A47F3BE2C}"/>
                  </a:ext>
                </a:extLst>
              </p:cNvPr>
              <p:cNvSpPr/>
              <p:nvPr/>
            </p:nvSpPr>
            <p:spPr>
              <a:xfrm rot="15764306">
                <a:off x="3782087" y="3837218"/>
                <a:ext cx="123247" cy="182904"/>
              </a:xfrm>
              <a:prstGeom prst="triangle">
                <a:avLst/>
              </a:prstGeom>
              <a:solidFill>
                <a:schemeClr val="tx1">
                  <a:lumMod val="65000"/>
                  <a:lumOff val="35000"/>
                </a:schemeClr>
              </a:solid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pSp>
        <p:sp>
          <p:nvSpPr>
            <p:cNvPr id="27" name="ZoneTexte 26">
              <a:extLst>
                <a:ext uri="{FF2B5EF4-FFF2-40B4-BE49-F238E27FC236}">
                  <a16:creationId xmlns:a16="http://schemas.microsoft.com/office/drawing/2014/main" id="{516D54A0-EE7D-2641-ABA3-44FA1E83CC9A}"/>
                </a:ext>
              </a:extLst>
            </p:cNvPr>
            <p:cNvSpPr txBox="1"/>
            <p:nvPr/>
          </p:nvSpPr>
          <p:spPr>
            <a:xfrm>
              <a:off x="554968" y="3898639"/>
              <a:ext cx="1002120" cy="369332"/>
            </a:xfrm>
            <a:prstGeom prst="rect">
              <a:avLst/>
            </a:prstGeom>
            <a:noFill/>
          </p:spPr>
          <p:txBody>
            <a:bodyPr wrap="square" rtlCol="0">
              <a:spAutoFit/>
            </a:bodyPr>
            <a:lstStyle/>
            <a:p>
              <a:r>
                <a:rPr lang="fr-FR" b="1" dirty="0">
                  <a:solidFill>
                    <a:schemeClr val="accent1"/>
                  </a:solidFill>
                </a:rPr>
                <a:t>+93,5 %</a:t>
              </a:r>
            </a:p>
          </p:txBody>
        </p:sp>
        <p:sp>
          <p:nvSpPr>
            <p:cNvPr id="28" name="ZoneTexte 27">
              <a:extLst>
                <a:ext uri="{FF2B5EF4-FFF2-40B4-BE49-F238E27FC236}">
                  <a16:creationId xmlns:a16="http://schemas.microsoft.com/office/drawing/2014/main" id="{C7B4B6E7-6986-FAB7-1582-BDF925BC47A5}"/>
                </a:ext>
              </a:extLst>
            </p:cNvPr>
            <p:cNvSpPr txBox="1"/>
            <p:nvPr/>
          </p:nvSpPr>
          <p:spPr>
            <a:xfrm>
              <a:off x="1311569" y="3854094"/>
              <a:ext cx="1099311" cy="430887"/>
            </a:xfrm>
            <a:prstGeom prst="rect">
              <a:avLst/>
            </a:prstGeom>
            <a:noFill/>
          </p:spPr>
          <p:txBody>
            <a:bodyPr wrap="square" rtlCol="0">
              <a:spAutoFit/>
            </a:bodyPr>
            <a:lstStyle/>
            <a:p>
              <a:r>
                <a:rPr lang="fr-FR" sz="1050" b="1" dirty="0">
                  <a:solidFill>
                    <a:schemeClr val="accent1"/>
                  </a:solidFill>
                  <a:latin typeface="Abadi Extra Light" panose="020B0204020104020204" pitchFamily="34" charset="0"/>
                </a:rPr>
                <a:t>par rapport</a:t>
              </a:r>
            </a:p>
            <a:p>
              <a:r>
                <a:rPr lang="fr-FR" sz="1050" b="1" dirty="0">
                  <a:solidFill>
                    <a:schemeClr val="accent1"/>
                  </a:solidFill>
                  <a:latin typeface="Abadi Extra Light" panose="020B0204020104020204" pitchFamily="34" charset="0"/>
                </a:rPr>
                <a:t> à 2021</a:t>
              </a:r>
            </a:p>
          </p:txBody>
        </p:sp>
      </p:grpSp>
      <p:sp>
        <p:nvSpPr>
          <p:cNvPr id="31" name="ZoneTexte 70">
            <a:extLst>
              <a:ext uri="{FF2B5EF4-FFF2-40B4-BE49-F238E27FC236}">
                <a16:creationId xmlns:a16="http://schemas.microsoft.com/office/drawing/2014/main" id="{9964CEB4-AC0E-CDC3-566C-54C2EA905E93}"/>
              </a:ext>
            </a:extLst>
          </p:cNvPr>
          <p:cNvSpPr txBox="1"/>
          <p:nvPr/>
        </p:nvSpPr>
        <p:spPr>
          <a:xfrm>
            <a:off x="2965741" y="1071164"/>
            <a:ext cx="1827478" cy="466725"/>
          </a:xfrm>
          <a:prstGeom prst="rect">
            <a:avLst/>
          </a:prstGeom>
          <a:noFill/>
        </p:spPr>
        <p:txBody>
          <a:bodyPr wrap="square" rtlCol="0">
            <a:noAutofit/>
          </a:bodyPr>
          <a:lstStyle/>
          <a:p>
            <a:pPr>
              <a:lnSpc>
                <a:spcPct val="107000"/>
              </a:lnSpc>
              <a:spcAft>
                <a:spcPts val="800"/>
              </a:spcAft>
            </a:pPr>
            <a:r>
              <a:rPr lang="fr-FR" sz="1800" b="1"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Navires </a:t>
            </a:r>
            <a:r>
              <a:rPr lang="fr-FR" b="1" dirty="0">
                <a:solidFill>
                  <a:srgbClr val="7F7F7F"/>
                </a:solidFill>
                <a:latin typeface="Century Gothic" panose="020B0502020202020204" pitchFamily="34" charset="0"/>
                <a:ea typeface="Calibri" panose="020F0502020204030204" pitchFamily="34" charset="0"/>
                <a:cs typeface="Times New Roman" panose="02020603050405020304" pitchFamily="18" charset="0"/>
              </a:rPr>
              <a:t>TPOL</a:t>
            </a:r>
            <a:r>
              <a:rPr lang="fr-FR" sz="1800" b="1"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2" name="Tableau 31">
            <a:extLst>
              <a:ext uri="{FF2B5EF4-FFF2-40B4-BE49-F238E27FC236}">
                <a16:creationId xmlns:a16="http://schemas.microsoft.com/office/drawing/2014/main" id="{64760284-B027-46FE-AFA3-3017164D8DA2}"/>
              </a:ext>
            </a:extLst>
          </p:cNvPr>
          <p:cNvGraphicFramePr>
            <a:graphicFrameLocks noGrp="1"/>
          </p:cNvGraphicFramePr>
          <p:nvPr/>
        </p:nvGraphicFramePr>
        <p:xfrm>
          <a:off x="2791407" y="1770542"/>
          <a:ext cx="2035247" cy="1680552"/>
        </p:xfrm>
        <a:graphic>
          <a:graphicData uri="http://schemas.openxmlformats.org/drawingml/2006/table">
            <a:tbl>
              <a:tblPr/>
              <a:tblGrid>
                <a:gridCol w="726947">
                  <a:extLst>
                    <a:ext uri="{9D8B030D-6E8A-4147-A177-3AD203B41FA5}">
                      <a16:colId xmlns:a16="http://schemas.microsoft.com/office/drawing/2014/main" val="1042951905"/>
                    </a:ext>
                  </a:extLst>
                </a:gridCol>
                <a:gridCol w="654150">
                  <a:extLst>
                    <a:ext uri="{9D8B030D-6E8A-4147-A177-3AD203B41FA5}">
                      <a16:colId xmlns:a16="http://schemas.microsoft.com/office/drawing/2014/main" val="3316762224"/>
                    </a:ext>
                  </a:extLst>
                </a:gridCol>
                <a:gridCol w="654150">
                  <a:extLst>
                    <a:ext uri="{9D8B030D-6E8A-4147-A177-3AD203B41FA5}">
                      <a16:colId xmlns:a16="http://schemas.microsoft.com/office/drawing/2014/main" val="337158109"/>
                    </a:ext>
                  </a:extLst>
                </a:gridCol>
              </a:tblGrid>
              <a:tr h="280092">
                <a:tc>
                  <a:txBody>
                    <a:bodyPr/>
                    <a:lstStyle/>
                    <a:p>
                      <a:pPr algn="ctr" fontAlgn="b"/>
                      <a:r>
                        <a:rPr lang="fr-FR" sz="1600" b="1" i="0" u="none" strike="noStrike" dirty="0">
                          <a:solidFill>
                            <a:srgbClr val="7B7B7B"/>
                          </a:solidFill>
                          <a:effectLst/>
                          <a:latin typeface="Abadi Extra Light" panose="020B0204020104020204" pitchFamily="34" charset="0"/>
                        </a:rPr>
                        <a:t>2017</a:t>
                      </a:r>
                    </a:p>
                  </a:txBody>
                  <a:tcPr marL="0" marR="0" marT="0" marB="0" anchor="b">
                    <a:lnL>
                      <a:noFill/>
                    </a:lnL>
                    <a:lnR>
                      <a:noFill/>
                    </a:lnR>
                    <a:lnT>
                      <a:noFill/>
                    </a:lnT>
                    <a:lnB>
                      <a:noFill/>
                    </a:lnB>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Times New Roman" panose="02020603050405020304" pitchFamily="18" charset="0"/>
                          <a:cs typeface="Biome Light" panose="020B0303030204020804" pitchFamily="34" charset="0"/>
                        </a:rPr>
                        <a:t>00</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tcPr>
                </a:tc>
                <a:tc>
                  <a:txBody>
                    <a:bodyPr/>
                    <a:lstStyle/>
                    <a:p>
                      <a:pPr algn="ctr" fontAlgn="b">
                        <a:lnSpc>
                          <a:spcPct val="107000"/>
                        </a:lnSpc>
                        <a:spcAft>
                          <a:spcPts val="800"/>
                        </a:spcAft>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4136057138"/>
                  </a:ext>
                </a:extLst>
              </a:tr>
              <a:tr h="280092">
                <a:tc>
                  <a:txBody>
                    <a:bodyPr/>
                    <a:lstStyle/>
                    <a:p>
                      <a:pPr algn="ctr" fontAlgn="b"/>
                      <a:r>
                        <a:rPr lang="fr-FR" sz="1600" b="1" i="0" u="none" strike="noStrike" dirty="0">
                          <a:solidFill>
                            <a:srgbClr val="7B7B7B"/>
                          </a:solidFill>
                          <a:effectLst/>
                          <a:latin typeface="Abadi Extra Light" panose="020B0204020104020204" pitchFamily="34" charset="0"/>
                        </a:rPr>
                        <a:t>2018</a:t>
                      </a:r>
                    </a:p>
                  </a:txBody>
                  <a:tcPr marL="0" marR="0" marT="0" marB="0" anchor="b">
                    <a:lnL>
                      <a:noFill/>
                    </a:lnL>
                    <a:lnR>
                      <a:noFill/>
                    </a:lnR>
                    <a:lnT>
                      <a:noFill/>
                    </a:lnT>
                    <a:lnB>
                      <a:noFill/>
                    </a:lnB>
                    <a:solidFill>
                      <a:srgbClr val="EDEDED"/>
                    </a:solidFill>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Calibri" panose="020F0502020204030204" pitchFamily="34" charset="0"/>
                          <a:cs typeface="Biome Light" panose="020B0303030204020804" pitchFamily="34" charset="0"/>
                        </a:rPr>
                        <a:t>05*</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solidFill>
                      <a:srgbClr val="EDEDED"/>
                    </a:solidFill>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Calibri" panose="020F0502020204030204" pitchFamily="34" charset="0"/>
                          <a:cs typeface="Biome Light" panose="020B0303030204020804" pitchFamily="34" charset="0"/>
                        </a:rPr>
                        <a:t>22</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solidFill>
                      <a:srgbClr val="EDEDED"/>
                    </a:solidFill>
                  </a:tcPr>
                </a:tc>
                <a:extLst>
                  <a:ext uri="{0D108BD9-81ED-4DB2-BD59-A6C34878D82A}">
                    <a16:rowId xmlns:a16="http://schemas.microsoft.com/office/drawing/2014/main" val="3387484206"/>
                  </a:ext>
                </a:extLst>
              </a:tr>
              <a:tr h="280092">
                <a:tc>
                  <a:txBody>
                    <a:bodyPr/>
                    <a:lstStyle/>
                    <a:p>
                      <a:pPr algn="ctr" fontAlgn="b"/>
                      <a:r>
                        <a:rPr lang="fr-FR" sz="1600" b="1" i="0" u="none" strike="noStrike" dirty="0">
                          <a:solidFill>
                            <a:srgbClr val="7B7B7B"/>
                          </a:solidFill>
                          <a:effectLst/>
                          <a:latin typeface="Abadi Extra Light" panose="020B0204020104020204" pitchFamily="34" charset="0"/>
                        </a:rPr>
                        <a:t>2019</a:t>
                      </a:r>
                    </a:p>
                  </a:txBody>
                  <a:tcPr marL="0" marR="0" marT="0" marB="0" anchor="b">
                    <a:lnL>
                      <a:noFill/>
                    </a:lnL>
                    <a:lnR>
                      <a:noFill/>
                    </a:lnR>
                    <a:lnT>
                      <a:noFill/>
                    </a:lnT>
                    <a:lnB>
                      <a:noFill/>
                    </a:lnB>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Calibri" panose="020F0502020204030204" pitchFamily="34" charset="0"/>
                          <a:cs typeface="Biome Light" panose="020B0303030204020804" pitchFamily="34" charset="0"/>
                        </a:rPr>
                        <a:t>22*</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Calibri" panose="020F0502020204030204" pitchFamily="34" charset="0"/>
                          <a:cs typeface="Biome Light" panose="020B0303030204020804" pitchFamily="34" charset="0"/>
                        </a:rPr>
                        <a:t>35</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1730673780"/>
                  </a:ext>
                </a:extLst>
              </a:tr>
              <a:tr h="280092">
                <a:tc>
                  <a:txBody>
                    <a:bodyPr/>
                    <a:lstStyle/>
                    <a:p>
                      <a:pPr algn="ctr" fontAlgn="b"/>
                      <a:r>
                        <a:rPr lang="fr-FR" sz="1600" b="1" i="0" u="none" strike="noStrike" dirty="0">
                          <a:solidFill>
                            <a:srgbClr val="7B7B7B"/>
                          </a:solidFill>
                          <a:effectLst/>
                          <a:latin typeface="Abadi Extra Light" panose="020B0204020104020204" pitchFamily="34" charset="0"/>
                        </a:rPr>
                        <a:t>2020</a:t>
                      </a:r>
                    </a:p>
                  </a:txBody>
                  <a:tcPr marL="0" marR="0" marT="0" marB="0" anchor="b">
                    <a:lnL>
                      <a:noFill/>
                    </a:lnL>
                    <a:lnR>
                      <a:noFill/>
                    </a:lnR>
                    <a:lnT>
                      <a:noFill/>
                    </a:lnT>
                    <a:lnB>
                      <a:noFill/>
                    </a:lnB>
                    <a:solidFill>
                      <a:srgbClr val="EDEDED"/>
                    </a:solidFill>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Calibri" panose="020F0502020204030204" pitchFamily="34" charset="0"/>
                          <a:cs typeface="Biome Light" panose="020B0303030204020804" pitchFamily="34" charset="0"/>
                        </a:rPr>
                        <a:t>25*</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solidFill>
                      <a:srgbClr val="EDEDED"/>
                    </a:solidFill>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Calibri" panose="020F0502020204030204" pitchFamily="34" charset="0"/>
                          <a:cs typeface="Biome Light" panose="020B0303030204020804" pitchFamily="34" charset="0"/>
                        </a:rPr>
                        <a:t>43</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solidFill>
                      <a:srgbClr val="EDEDED"/>
                    </a:solidFill>
                  </a:tcPr>
                </a:tc>
                <a:extLst>
                  <a:ext uri="{0D108BD9-81ED-4DB2-BD59-A6C34878D82A}">
                    <a16:rowId xmlns:a16="http://schemas.microsoft.com/office/drawing/2014/main" val="3106909748"/>
                  </a:ext>
                </a:extLst>
              </a:tr>
              <a:tr h="280092">
                <a:tc>
                  <a:txBody>
                    <a:bodyPr/>
                    <a:lstStyle/>
                    <a:p>
                      <a:pPr algn="ctr" fontAlgn="b"/>
                      <a:r>
                        <a:rPr lang="fr-FR" sz="1600" b="1" i="0" u="none" strike="noStrike" dirty="0">
                          <a:solidFill>
                            <a:srgbClr val="7B7B7B"/>
                          </a:solidFill>
                          <a:effectLst/>
                          <a:latin typeface="Abadi Extra Light" panose="020B0204020104020204" pitchFamily="34" charset="0"/>
                        </a:rPr>
                        <a:t>2021</a:t>
                      </a:r>
                    </a:p>
                  </a:txBody>
                  <a:tcPr marL="0" marR="0" marT="0" marB="0" anchor="b">
                    <a:lnL>
                      <a:noFill/>
                    </a:lnL>
                    <a:lnR>
                      <a:noFill/>
                    </a:lnR>
                    <a:lnT>
                      <a:noFill/>
                    </a:lnT>
                    <a:lnB>
                      <a:noFill/>
                    </a:lnB>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Calibri" panose="020F0502020204030204" pitchFamily="34" charset="0"/>
                          <a:cs typeface="Biome Light" panose="020B0303030204020804" pitchFamily="34" charset="0"/>
                        </a:rPr>
                        <a:t>15*</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Calibri" panose="020F0502020204030204" pitchFamily="34" charset="0"/>
                          <a:cs typeface="Biome Light" panose="020B0303030204020804" pitchFamily="34" charset="0"/>
                        </a:rPr>
                        <a:t>31</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1865848451"/>
                  </a:ext>
                </a:extLst>
              </a:tr>
              <a:tr h="280092">
                <a:tc>
                  <a:txBody>
                    <a:bodyPr/>
                    <a:lstStyle/>
                    <a:p>
                      <a:pPr algn="ctr" fontAlgn="b"/>
                      <a:r>
                        <a:rPr lang="fr-FR" sz="1600" b="1" i="0" u="none" strike="noStrike" dirty="0">
                          <a:solidFill>
                            <a:schemeClr val="bg1"/>
                          </a:solidFill>
                          <a:effectLst/>
                          <a:latin typeface="Abadi Extra Light" panose="020B0204020104020204" pitchFamily="34" charset="0"/>
                        </a:rPr>
                        <a:t>2022</a:t>
                      </a:r>
                    </a:p>
                  </a:txBody>
                  <a:tcPr marL="0" marR="0" marT="0" marB="0" anchor="b">
                    <a:lnL>
                      <a:noFill/>
                    </a:lnL>
                    <a:lnR>
                      <a:noFill/>
                    </a:lnR>
                    <a:lnT>
                      <a:noFill/>
                    </a:lnT>
                    <a:lnB>
                      <a:noFill/>
                    </a:lnB>
                    <a:solidFill>
                      <a:srgbClr val="4472C4"/>
                    </a:solidFill>
                  </a:tcPr>
                </a:tc>
                <a:tc>
                  <a:txBody>
                    <a:bodyPr/>
                    <a:lstStyle/>
                    <a:p>
                      <a:pPr algn="ctr" fontAlgn="b">
                        <a:lnSpc>
                          <a:spcPct val="107000"/>
                        </a:lnSpc>
                        <a:spcAft>
                          <a:spcPts val="800"/>
                        </a:spcAft>
                      </a:pPr>
                      <a:r>
                        <a:rPr lang="fr-FR" sz="1600" b="1" kern="1200" dirty="0">
                          <a:solidFill>
                            <a:srgbClr val="FFFFFF"/>
                          </a:solidFill>
                          <a:effectLst/>
                          <a:latin typeface="Abadi Extra Light" panose="020B0204020104020204" pitchFamily="34" charset="0"/>
                          <a:ea typeface="Times New Roman" panose="02020603050405020304" pitchFamily="18" charset="0"/>
                          <a:cs typeface="Arial" panose="020B0604020202020204" pitchFamily="34" charset="0"/>
                        </a:rPr>
                        <a:t>27*</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solidFill>
                      <a:srgbClr val="4472C4"/>
                    </a:solidFill>
                  </a:tcPr>
                </a:tc>
                <a:tc>
                  <a:txBody>
                    <a:bodyPr/>
                    <a:lstStyle/>
                    <a:p>
                      <a:pPr algn="ctr" fontAlgn="b">
                        <a:lnSpc>
                          <a:spcPct val="107000"/>
                        </a:lnSpc>
                        <a:spcAft>
                          <a:spcPts val="800"/>
                        </a:spcAft>
                      </a:pPr>
                      <a:r>
                        <a:rPr lang="fr-FR" sz="1600" b="1" kern="1200" dirty="0">
                          <a:solidFill>
                            <a:srgbClr val="FFFFFF"/>
                          </a:solidFill>
                          <a:effectLst/>
                          <a:latin typeface="Abadi Extra Light" panose="020B0204020104020204" pitchFamily="34" charset="0"/>
                          <a:ea typeface="Times New Roman" panose="02020603050405020304" pitchFamily="18" charset="0"/>
                          <a:cs typeface="Arial" panose="020B0604020202020204" pitchFamily="34" charset="0"/>
                        </a:rPr>
                        <a:t>60</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solidFill>
                      <a:srgbClr val="4472C4"/>
                    </a:solidFill>
                  </a:tcPr>
                </a:tc>
                <a:extLst>
                  <a:ext uri="{0D108BD9-81ED-4DB2-BD59-A6C34878D82A}">
                    <a16:rowId xmlns:a16="http://schemas.microsoft.com/office/drawing/2014/main" val="2698657423"/>
                  </a:ext>
                </a:extLst>
              </a:tr>
            </a:tbl>
          </a:graphicData>
        </a:graphic>
      </p:graphicFrame>
      <p:graphicFrame>
        <p:nvGraphicFramePr>
          <p:cNvPr id="33" name="Tableau 32">
            <a:extLst>
              <a:ext uri="{FF2B5EF4-FFF2-40B4-BE49-F238E27FC236}">
                <a16:creationId xmlns:a16="http://schemas.microsoft.com/office/drawing/2014/main" id="{B5C9690C-940F-E7DB-F386-D798D0B25A95}"/>
              </a:ext>
            </a:extLst>
          </p:cNvPr>
          <p:cNvGraphicFramePr>
            <a:graphicFrameLocks noGrp="1"/>
          </p:cNvGraphicFramePr>
          <p:nvPr/>
        </p:nvGraphicFramePr>
        <p:xfrm>
          <a:off x="5181987" y="1768123"/>
          <a:ext cx="1973336" cy="1694663"/>
        </p:xfrm>
        <a:graphic>
          <a:graphicData uri="http://schemas.openxmlformats.org/drawingml/2006/table">
            <a:tbl>
              <a:tblPr/>
              <a:tblGrid>
                <a:gridCol w="1093898">
                  <a:extLst>
                    <a:ext uri="{9D8B030D-6E8A-4147-A177-3AD203B41FA5}">
                      <a16:colId xmlns:a16="http://schemas.microsoft.com/office/drawing/2014/main" val="3665922382"/>
                    </a:ext>
                  </a:extLst>
                </a:gridCol>
                <a:gridCol w="879438">
                  <a:extLst>
                    <a:ext uri="{9D8B030D-6E8A-4147-A177-3AD203B41FA5}">
                      <a16:colId xmlns:a16="http://schemas.microsoft.com/office/drawing/2014/main" val="3227180583"/>
                    </a:ext>
                  </a:extLst>
                </a:gridCol>
              </a:tblGrid>
              <a:tr h="279388">
                <a:tc>
                  <a:txBody>
                    <a:bodyPr/>
                    <a:lstStyle/>
                    <a:p>
                      <a:pPr algn="ctr" fontAlgn="b"/>
                      <a:r>
                        <a:rPr lang="fr-FR" sz="1600" b="1" i="0" u="none" strike="noStrike" dirty="0">
                          <a:solidFill>
                            <a:srgbClr val="7B7B7B"/>
                          </a:solidFill>
                          <a:effectLst/>
                          <a:latin typeface="Abadi Extra Light" panose="020B0204020104020204" pitchFamily="34" charset="0"/>
                        </a:rPr>
                        <a:t>2017</a:t>
                      </a:r>
                    </a:p>
                  </a:txBody>
                  <a:tcPr marL="0" marR="0" marT="0" marB="0" anchor="b">
                    <a:lnL>
                      <a:noFill/>
                    </a:lnL>
                    <a:lnR>
                      <a:noFill/>
                    </a:lnR>
                    <a:lnT>
                      <a:noFill/>
                    </a:lnT>
                    <a:lnB>
                      <a:noFill/>
                    </a:lnB>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Calibri" panose="020F0502020204030204" pitchFamily="34" charset="0"/>
                          <a:cs typeface="Biome Light" panose="020B0303030204020804" pitchFamily="34" charset="0"/>
                        </a:rPr>
                        <a:t>00</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1139819488"/>
                  </a:ext>
                </a:extLst>
              </a:tr>
              <a:tr h="279388">
                <a:tc>
                  <a:txBody>
                    <a:bodyPr/>
                    <a:lstStyle/>
                    <a:p>
                      <a:pPr algn="ctr" fontAlgn="b"/>
                      <a:r>
                        <a:rPr lang="fr-FR" sz="1600" b="1" i="0" u="none" strike="noStrike" dirty="0">
                          <a:solidFill>
                            <a:srgbClr val="7B7B7B"/>
                          </a:solidFill>
                          <a:effectLst/>
                          <a:latin typeface="Abadi Extra Light" panose="020B0204020104020204" pitchFamily="34" charset="0"/>
                        </a:rPr>
                        <a:t>2018</a:t>
                      </a:r>
                    </a:p>
                  </a:txBody>
                  <a:tcPr marL="0" marR="0" marT="0" marB="0" anchor="b">
                    <a:lnL>
                      <a:noFill/>
                    </a:lnL>
                    <a:lnR>
                      <a:noFill/>
                    </a:lnR>
                    <a:lnT>
                      <a:noFill/>
                    </a:lnT>
                    <a:lnB>
                      <a:noFill/>
                    </a:lnB>
                    <a:solidFill>
                      <a:srgbClr val="EDEDED"/>
                    </a:solidFill>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Calibri" panose="020F0502020204030204" pitchFamily="34" charset="0"/>
                          <a:cs typeface="Biome Light" panose="020B0303030204020804" pitchFamily="34" charset="0"/>
                        </a:rPr>
                        <a:t>27</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solidFill>
                      <a:srgbClr val="EDEDED"/>
                    </a:solidFill>
                  </a:tcPr>
                </a:tc>
                <a:extLst>
                  <a:ext uri="{0D108BD9-81ED-4DB2-BD59-A6C34878D82A}">
                    <a16:rowId xmlns:a16="http://schemas.microsoft.com/office/drawing/2014/main" val="2989974265"/>
                  </a:ext>
                </a:extLst>
              </a:tr>
              <a:tr h="279388">
                <a:tc>
                  <a:txBody>
                    <a:bodyPr/>
                    <a:lstStyle/>
                    <a:p>
                      <a:pPr algn="ctr" fontAlgn="b"/>
                      <a:r>
                        <a:rPr lang="fr-FR" sz="1600" b="1" i="0" u="none" strike="noStrike" dirty="0">
                          <a:solidFill>
                            <a:srgbClr val="7B7B7B"/>
                          </a:solidFill>
                          <a:effectLst/>
                          <a:latin typeface="Abadi Extra Light" panose="020B0204020104020204" pitchFamily="34" charset="0"/>
                        </a:rPr>
                        <a:t>2019</a:t>
                      </a:r>
                    </a:p>
                  </a:txBody>
                  <a:tcPr marL="0" marR="0" marT="0" marB="0" anchor="b">
                    <a:lnL>
                      <a:noFill/>
                    </a:lnL>
                    <a:lnR>
                      <a:noFill/>
                    </a:lnR>
                    <a:lnT>
                      <a:noFill/>
                    </a:lnT>
                    <a:lnB>
                      <a:noFill/>
                    </a:lnB>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Calibri" panose="020F0502020204030204" pitchFamily="34" charset="0"/>
                          <a:cs typeface="Biome Light" panose="020B0303030204020804" pitchFamily="34" charset="0"/>
                        </a:rPr>
                        <a:t>36</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1837431357"/>
                  </a:ext>
                </a:extLst>
              </a:tr>
              <a:tr h="279388">
                <a:tc>
                  <a:txBody>
                    <a:bodyPr/>
                    <a:lstStyle/>
                    <a:p>
                      <a:pPr algn="ctr" fontAlgn="b"/>
                      <a:r>
                        <a:rPr lang="fr-FR" sz="1600" b="1" i="0" u="none" strike="noStrike" dirty="0">
                          <a:solidFill>
                            <a:srgbClr val="7B7B7B"/>
                          </a:solidFill>
                          <a:effectLst/>
                          <a:latin typeface="Abadi Extra Light" panose="020B0204020104020204" pitchFamily="34" charset="0"/>
                        </a:rPr>
                        <a:t>2020</a:t>
                      </a:r>
                    </a:p>
                  </a:txBody>
                  <a:tcPr marL="0" marR="0" marT="0" marB="0" anchor="b">
                    <a:lnL>
                      <a:noFill/>
                    </a:lnL>
                    <a:lnR>
                      <a:noFill/>
                    </a:lnR>
                    <a:lnT>
                      <a:noFill/>
                    </a:lnT>
                    <a:lnB>
                      <a:noFill/>
                    </a:lnB>
                    <a:solidFill>
                      <a:srgbClr val="EDEDED"/>
                    </a:solidFill>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Calibri" panose="020F0502020204030204" pitchFamily="34" charset="0"/>
                          <a:cs typeface="Biome Light" panose="020B0303030204020804" pitchFamily="34" charset="0"/>
                        </a:rPr>
                        <a:t>36</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solidFill>
                      <a:srgbClr val="EDEDED"/>
                    </a:solidFill>
                  </a:tcPr>
                </a:tc>
                <a:extLst>
                  <a:ext uri="{0D108BD9-81ED-4DB2-BD59-A6C34878D82A}">
                    <a16:rowId xmlns:a16="http://schemas.microsoft.com/office/drawing/2014/main" val="1512414286"/>
                  </a:ext>
                </a:extLst>
              </a:tr>
              <a:tr h="279388">
                <a:tc>
                  <a:txBody>
                    <a:bodyPr/>
                    <a:lstStyle/>
                    <a:p>
                      <a:pPr algn="ctr" fontAlgn="b"/>
                      <a:r>
                        <a:rPr lang="fr-FR" sz="1600" b="1" i="0" u="none" strike="noStrike" dirty="0">
                          <a:solidFill>
                            <a:srgbClr val="7B7B7B"/>
                          </a:solidFill>
                          <a:effectLst/>
                          <a:latin typeface="Abadi Extra Light" panose="020B0204020104020204" pitchFamily="34" charset="0"/>
                        </a:rPr>
                        <a:t>2021</a:t>
                      </a:r>
                    </a:p>
                  </a:txBody>
                  <a:tcPr marL="0" marR="0" marT="0" marB="0" anchor="b">
                    <a:lnL>
                      <a:noFill/>
                    </a:lnL>
                    <a:lnR>
                      <a:noFill/>
                    </a:lnR>
                    <a:lnT>
                      <a:noFill/>
                    </a:lnT>
                    <a:lnB>
                      <a:noFill/>
                    </a:lnB>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Calibri" panose="020F0502020204030204" pitchFamily="34" charset="0"/>
                          <a:cs typeface="Biome Light" panose="020B0303030204020804" pitchFamily="34" charset="0"/>
                        </a:rPr>
                        <a:t>33</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769863084"/>
                  </a:ext>
                </a:extLst>
              </a:tr>
              <a:tr h="297723">
                <a:tc>
                  <a:txBody>
                    <a:bodyPr/>
                    <a:lstStyle/>
                    <a:p>
                      <a:pPr algn="ctr" fontAlgn="b"/>
                      <a:r>
                        <a:rPr lang="fr-FR" sz="1600" b="1" i="0" u="none" strike="noStrike" dirty="0">
                          <a:solidFill>
                            <a:schemeClr val="bg1"/>
                          </a:solidFill>
                          <a:effectLst/>
                          <a:latin typeface="Abadi Extra Light" panose="020B0204020104020204" pitchFamily="34" charset="0"/>
                        </a:rPr>
                        <a:t>2022</a:t>
                      </a:r>
                    </a:p>
                  </a:txBody>
                  <a:tcPr marL="0" marR="0" marT="0" marB="0" anchor="b">
                    <a:lnL>
                      <a:noFill/>
                    </a:lnL>
                    <a:lnR>
                      <a:noFill/>
                    </a:lnR>
                    <a:lnT>
                      <a:noFill/>
                    </a:lnT>
                    <a:lnB>
                      <a:noFill/>
                    </a:lnB>
                    <a:solidFill>
                      <a:srgbClr val="4472C4"/>
                    </a:solidFill>
                  </a:tcPr>
                </a:tc>
                <a:tc>
                  <a:txBody>
                    <a:bodyPr/>
                    <a:lstStyle/>
                    <a:p>
                      <a:pPr algn="ctr" fontAlgn="b">
                        <a:lnSpc>
                          <a:spcPct val="107000"/>
                        </a:lnSpc>
                        <a:spcAft>
                          <a:spcPts val="800"/>
                        </a:spcAft>
                      </a:pPr>
                      <a:r>
                        <a:rPr lang="fr-FR" sz="1800" b="1" dirty="0">
                          <a:solidFill>
                            <a:schemeClr val="bg1"/>
                          </a:solidFill>
                          <a:effectLst/>
                          <a:latin typeface="Abadi Extra Light" panose="020B0204020104020204" pitchFamily="34" charset="0"/>
                          <a:ea typeface="Calibri" panose="020F0502020204030204" pitchFamily="34" charset="0"/>
                          <a:cs typeface="Biome Light" panose="020B0303030204020804" pitchFamily="34" charset="0"/>
                        </a:rPr>
                        <a:t>38</a:t>
                      </a:r>
                      <a:endParaRPr lang="fr-FR"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solidFill>
                      <a:srgbClr val="4472C4"/>
                    </a:solidFill>
                  </a:tcPr>
                </a:tc>
                <a:extLst>
                  <a:ext uri="{0D108BD9-81ED-4DB2-BD59-A6C34878D82A}">
                    <a16:rowId xmlns:a16="http://schemas.microsoft.com/office/drawing/2014/main" val="1723791208"/>
                  </a:ext>
                </a:extLst>
              </a:tr>
            </a:tbl>
          </a:graphicData>
        </a:graphic>
      </p:graphicFrame>
      <p:grpSp>
        <p:nvGrpSpPr>
          <p:cNvPr id="34" name="Groupe 33">
            <a:extLst>
              <a:ext uri="{FF2B5EF4-FFF2-40B4-BE49-F238E27FC236}">
                <a16:creationId xmlns:a16="http://schemas.microsoft.com/office/drawing/2014/main" id="{196AEF01-1648-A344-08FD-F7FEC975227B}"/>
              </a:ext>
            </a:extLst>
          </p:cNvPr>
          <p:cNvGrpSpPr/>
          <p:nvPr/>
        </p:nvGrpSpPr>
        <p:grpSpPr>
          <a:xfrm>
            <a:off x="5181987" y="1253122"/>
            <a:ext cx="2091776" cy="461696"/>
            <a:chOff x="224127" y="3823285"/>
            <a:chExt cx="2186753" cy="461696"/>
          </a:xfrm>
        </p:grpSpPr>
        <p:grpSp>
          <p:nvGrpSpPr>
            <p:cNvPr id="35" name="Groupe 34">
              <a:extLst>
                <a:ext uri="{FF2B5EF4-FFF2-40B4-BE49-F238E27FC236}">
                  <a16:creationId xmlns:a16="http://schemas.microsoft.com/office/drawing/2014/main" id="{4A7B455E-24C8-AF22-9678-3D50B9EFB310}"/>
                </a:ext>
              </a:extLst>
            </p:cNvPr>
            <p:cNvGrpSpPr/>
            <p:nvPr/>
          </p:nvGrpSpPr>
          <p:grpSpPr>
            <a:xfrm>
              <a:off x="224127" y="3823285"/>
              <a:ext cx="2146265" cy="392069"/>
              <a:chOff x="2302133" y="3867046"/>
              <a:chExt cx="1638325" cy="392069"/>
            </a:xfrm>
          </p:grpSpPr>
          <p:sp>
            <p:nvSpPr>
              <p:cNvPr id="38" name="Rectangle : coins arrondis 37">
                <a:extLst>
                  <a:ext uri="{FF2B5EF4-FFF2-40B4-BE49-F238E27FC236}">
                    <a16:creationId xmlns:a16="http://schemas.microsoft.com/office/drawing/2014/main" id="{6A32F2BD-950C-9978-58AC-EC0E0E3D4B0B}"/>
                  </a:ext>
                </a:extLst>
              </p:cNvPr>
              <p:cNvSpPr/>
              <p:nvPr/>
            </p:nvSpPr>
            <p:spPr>
              <a:xfrm>
                <a:off x="2302133" y="3969632"/>
                <a:ext cx="1638325" cy="289483"/>
              </a:xfrm>
              <a:prstGeom prst="roundRect">
                <a:avLst/>
              </a:prstGeom>
              <a:solidFill>
                <a:schemeClr val="bg1"/>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Triangle isocèle 38">
                <a:extLst>
                  <a:ext uri="{FF2B5EF4-FFF2-40B4-BE49-F238E27FC236}">
                    <a16:creationId xmlns:a16="http://schemas.microsoft.com/office/drawing/2014/main" id="{2E34574A-32D9-760F-E2BB-0C26D99C017B}"/>
                  </a:ext>
                </a:extLst>
              </p:cNvPr>
              <p:cNvSpPr/>
              <p:nvPr/>
            </p:nvSpPr>
            <p:spPr>
              <a:xfrm rot="15764306">
                <a:off x="3782087" y="3837218"/>
                <a:ext cx="123247" cy="182904"/>
              </a:xfrm>
              <a:prstGeom prst="triangle">
                <a:avLst/>
              </a:prstGeom>
              <a:solidFill>
                <a:schemeClr val="tx1">
                  <a:lumMod val="65000"/>
                  <a:lumOff val="35000"/>
                </a:schemeClr>
              </a:solid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pSp>
        <p:sp>
          <p:nvSpPr>
            <p:cNvPr id="36" name="ZoneTexte 35">
              <a:extLst>
                <a:ext uri="{FF2B5EF4-FFF2-40B4-BE49-F238E27FC236}">
                  <a16:creationId xmlns:a16="http://schemas.microsoft.com/office/drawing/2014/main" id="{FA069853-F080-9A32-9760-2424A70A50AE}"/>
                </a:ext>
              </a:extLst>
            </p:cNvPr>
            <p:cNvSpPr txBox="1"/>
            <p:nvPr/>
          </p:nvSpPr>
          <p:spPr>
            <a:xfrm>
              <a:off x="554968" y="3898639"/>
              <a:ext cx="863518" cy="369332"/>
            </a:xfrm>
            <a:prstGeom prst="rect">
              <a:avLst/>
            </a:prstGeom>
            <a:noFill/>
          </p:spPr>
          <p:txBody>
            <a:bodyPr wrap="square" rtlCol="0">
              <a:spAutoFit/>
            </a:bodyPr>
            <a:lstStyle/>
            <a:p>
              <a:r>
                <a:rPr lang="fr-FR" b="1" dirty="0">
                  <a:solidFill>
                    <a:schemeClr val="accent1"/>
                  </a:solidFill>
                </a:rPr>
                <a:t>+15 %</a:t>
              </a:r>
            </a:p>
          </p:txBody>
        </p:sp>
        <p:sp>
          <p:nvSpPr>
            <p:cNvPr id="37" name="ZoneTexte 36">
              <a:extLst>
                <a:ext uri="{FF2B5EF4-FFF2-40B4-BE49-F238E27FC236}">
                  <a16:creationId xmlns:a16="http://schemas.microsoft.com/office/drawing/2014/main" id="{ECF81B0A-D6A1-7033-76AA-D51D50B02082}"/>
                </a:ext>
              </a:extLst>
            </p:cNvPr>
            <p:cNvSpPr txBox="1"/>
            <p:nvPr/>
          </p:nvSpPr>
          <p:spPr>
            <a:xfrm>
              <a:off x="1311569" y="3854094"/>
              <a:ext cx="1099311" cy="430887"/>
            </a:xfrm>
            <a:prstGeom prst="rect">
              <a:avLst/>
            </a:prstGeom>
            <a:noFill/>
          </p:spPr>
          <p:txBody>
            <a:bodyPr wrap="square" rtlCol="0">
              <a:spAutoFit/>
            </a:bodyPr>
            <a:lstStyle/>
            <a:p>
              <a:r>
                <a:rPr lang="fr-FR" sz="1050" b="1" dirty="0">
                  <a:solidFill>
                    <a:schemeClr val="accent1"/>
                  </a:solidFill>
                  <a:latin typeface="Abadi Extra Light" panose="020B0204020104020204" pitchFamily="34" charset="0"/>
                </a:rPr>
                <a:t>par rapport</a:t>
              </a:r>
            </a:p>
            <a:p>
              <a:r>
                <a:rPr lang="fr-FR" sz="1050" b="1" dirty="0">
                  <a:solidFill>
                    <a:schemeClr val="accent1"/>
                  </a:solidFill>
                  <a:latin typeface="Abadi Extra Light" panose="020B0204020104020204" pitchFamily="34" charset="0"/>
                </a:rPr>
                <a:t> à 2021</a:t>
              </a:r>
            </a:p>
          </p:txBody>
        </p:sp>
      </p:grpSp>
      <p:sp>
        <p:nvSpPr>
          <p:cNvPr id="40" name="ZoneTexte 70">
            <a:extLst>
              <a:ext uri="{FF2B5EF4-FFF2-40B4-BE49-F238E27FC236}">
                <a16:creationId xmlns:a16="http://schemas.microsoft.com/office/drawing/2014/main" id="{EAEF1951-A4BF-3F38-CA2F-8B3EF0B2634E}"/>
              </a:ext>
            </a:extLst>
          </p:cNvPr>
          <p:cNvSpPr txBox="1"/>
          <p:nvPr/>
        </p:nvSpPr>
        <p:spPr>
          <a:xfrm>
            <a:off x="5171711" y="1035013"/>
            <a:ext cx="2034101" cy="466725"/>
          </a:xfrm>
          <a:prstGeom prst="rect">
            <a:avLst/>
          </a:prstGeom>
          <a:noFill/>
        </p:spPr>
        <p:txBody>
          <a:bodyPr wrap="square" rtlCol="0">
            <a:noAutofit/>
          </a:bodyPr>
          <a:lstStyle/>
          <a:p>
            <a:pPr>
              <a:lnSpc>
                <a:spcPct val="107000"/>
              </a:lnSpc>
              <a:spcAft>
                <a:spcPts val="800"/>
              </a:spcAft>
            </a:pPr>
            <a:r>
              <a:rPr lang="fr-FR" sz="1800" b="1"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Navires LNG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1" name="Tableau 40">
            <a:extLst>
              <a:ext uri="{FF2B5EF4-FFF2-40B4-BE49-F238E27FC236}">
                <a16:creationId xmlns:a16="http://schemas.microsoft.com/office/drawing/2014/main" id="{40854C3E-72DF-6F94-C335-50DABC4C3E24}"/>
              </a:ext>
            </a:extLst>
          </p:cNvPr>
          <p:cNvGraphicFramePr>
            <a:graphicFrameLocks noGrp="1"/>
          </p:cNvGraphicFramePr>
          <p:nvPr/>
        </p:nvGraphicFramePr>
        <p:xfrm>
          <a:off x="7561047" y="1741958"/>
          <a:ext cx="2069691" cy="1703962"/>
        </p:xfrm>
        <a:graphic>
          <a:graphicData uri="http://schemas.openxmlformats.org/drawingml/2006/table">
            <a:tbl>
              <a:tblPr/>
              <a:tblGrid>
                <a:gridCol w="1147311">
                  <a:extLst>
                    <a:ext uri="{9D8B030D-6E8A-4147-A177-3AD203B41FA5}">
                      <a16:colId xmlns:a16="http://schemas.microsoft.com/office/drawing/2014/main" val="3665922382"/>
                    </a:ext>
                  </a:extLst>
                </a:gridCol>
                <a:gridCol w="922380">
                  <a:extLst>
                    <a:ext uri="{9D8B030D-6E8A-4147-A177-3AD203B41FA5}">
                      <a16:colId xmlns:a16="http://schemas.microsoft.com/office/drawing/2014/main" val="3227180583"/>
                    </a:ext>
                  </a:extLst>
                </a:gridCol>
              </a:tblGrid>
              <a:tr h="280921">
                <a:tc>
                  <a:txBody>
                    <a:bodyPr/>
                    <a:lstStyle/>
                    <a:p>
                      <a:pPr algn="ctr" fontAlgn="b"/>
                      <a:r>
                        <a:rPr lang="fr-FR" sz="1600" b="1" i="0" u="none" strike="noStrike" dirty="0">
                          <a:solidFill>
                            <a:srgbClr val="7B7B7B"/>
                          </a:solidFill>
                          <a:effectLst/>
                          <a:latin typeface="Abadi Extra Light" panose="020B0204020104020204" pitchFamily="34" charset="0"/>
                        </a:rPr>
                        <a:t>2017</a:t>
                      </a:r>
                    </a:p>
                  </a:txBody>
                  <a:tcPr marL="0" marR="0" marT="0" marB="0" anchor="b">
                    <a:lnL>
                      <a:noFill/>
                    </a:lnL>
                    <a:lnR>
                      <a:noFill/>
                    </a:lnR>
                    <a:lnT>
                      <a:noFill/>
                    </a:lnT>
                    <a:lnB>
                      <a:noFill/>
                    </a:lnB>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Calibri" panose="020F0502020204030204" pitchFamily="34" charset="0"/>
                          <a:cs typeface="Biome Light" panose="020B0303030204020804" pitchFamily="34" charset="0"/>
                        </a:rPr>
                        <a:t>00</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1139819488"/>
                  </a:ext>
                </a:extLst>
              </a:tr>
              <a:tr h="280921">
                <a:tc>
                  <a:txBody>
                    <a:bodyPr/>
                    <a:lstStyle/>
                    <a:p>
                      <a:pPr algn="ctr" fontAlgn="b"/>
                      <a:r>
                        <a:rPr lang="fr-FR" sz="1600" b="1" i="0" u="none" strike="noStrike" dirty="0">
                          <a:solidFill>
                            <a:srgbClr val="7B7B7B"/>
                          </a:solidFill>
                          <a:effectLst/>
                          <a:latin typeface="Abadi Extra Light" panose="020B0204020104020204" pitchFamily="34" charset="0"/>
                        </a:rPr>
                        <a:t>2018</a:t>
                      </a:r>
                    </a:p>
                  </a:txBody>
                  <a:tcPr marL="0" marR="0" marT="0" marB="0" anchor="b">
                    <a:lnL>
                      <a:noFill/>
                    </a:lnL>
                    <a:lnR>
                      <a:noFill/>
                    </a:lnR>
                    <a:lnT>
                      <a:noFill/>
                    </a:lnT>
                    <a:lnB>
                      <a:noFill/>
                    </a:lnB>
                    <a:solidFill>
                      <a:srgbClr val="EDEDED"/>
                    </a:solidFill>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Calibri" panose="020F0502020204030204" pitchFamily="34" charset="0"/>
                          <a:cs typeface="Biome Light" panose="020B0303030204020804" pitchFamily="34" charset="0"/>
                        </a:rPr>
                        <a:t>00</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solidFill>
                      <a:srgbClr val="EDEDED"/>
                    </a:solidFill>
                  </a:tcPr>
                </a:tc>
                <a:extLst>
                  <a:ext uri="{0D108BD9-81ED-4DB2-BD59-A6C34878D82A}">
                    <a16:rowId xmlns:a16="http://schemas.microsoft.com/office/drawing/2014/main" val="2989974265"/>
                  </a:ext>
                </a:extLst>
              </a:tr>
              <a:tr h="280921">
                <a:tc>
                  <a:txBody>
                    <a:bodyPr/>
                    <a:lstStyle/>
                    <a:p>
                      <a:pPr algn="ctr" fontAlgn="b"/>
                      <a:r>
                        <a:rPr lang="fr-FR" sz="1600" b="1" i="0" u="none" strike="noStrike" dirty="0">
                          <a:solidFill>
                            <a:srgbClr val="7B7B7B"/>
                          </a:solidFill>
                          <a:effectLst/>
                          <a:latin typeface="Abadi Extra Light" panose="020B0204020104020204" pitchFamily="34" charset="0"/>
                        </a:rPr>
                        <a:t>2019</a:t>
                      </a:r>
                    </a:p>
                  </a:txBody>
                  <a:tcPr marL="0" marR="0" marT="0" marB="0" anchor="b">
                    <a:lnL>
                      <a:noFill/>
                    </a:lnL>
                    <a:lnR>
                      <a:noFill/>
                    </a:lnR>
                    <a:lnT>
                      <a:noFill/>
                    </a:lnT>
                    <a:lnB>
                      <a:noFill/>
                    </a:lnB>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Calibri" panose="020F0502020204030204" pitchFamily="34" charset="0"/>
                          <a:cs typeface="Biome Light" panose="020B0303030204020804" pitchFamily="34" charset="0"/>
                        </a:rPr>
                        <a:t>05</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1837431357"/>
                  </a:ext>
                </a:extLst>
              </a:tr>
              <a:tr h="280921">
                <a:tc>
                  <a:txBody>
                    <a:bodyPr/>
                    <a:lstStyle/>
                    <a:p>
                      <a:pPr algn="ctr" fontAlgn="b"/>
                      <a:r>
                        <a:rPr lang="fr-FR" sz="1600" b="1" i="0" u="none" strike="noStrike" dirty="0">
                          <a:solidFill>
                            <a:srgbClr val="7B7B7B"/>
                          </a:solidFill>
                          <a:effectLst/>
                          <a:latin typeface="Abadi Extra Light" panose="020B0204020104020204" pitchFamily="34" charset="0"/>
                        </a:rPr>
                        <a:t>2020</a:t>
                      </a:r>
                    </a:p>
                  </a:txBody>
                  <a:tcPr marL="0" marR="0" marT="0" marB="0" anchor="b">
                    <a:lnL>
                      <a:noFill/>
                    </a:lnL>
                    <a:lnR>
                      <a:noFill/>
                    </a:lnR>
                    <a:lnT>
                      <a:noFill/>
                    </a:lnT>
                    <a:lnB>
                      <a:noFill/>
                    </a:lnB>
                    <a:solidFill>
                      <a:srgbClr val="EDEDED"/>
                    </a:solidFill>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Calibri" panose="020F0502020204030204" pitchFamily="34" charset="0"/>
                          <a:cs typeface="Biome Light" panose="020B0303030204020804" pitchFamily="34" charset="0"/>
                        </a:rPr>
                        <a:t>05</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solidFill>
                      <a:srgbClr val="EDEDED"/>
                    </a:solidFill>
                  </a:tcPr>
                </a:tc>
                <a:extLst>
                  <a:ext uri="{0D108BD9-81ED-4DB2-BD59-A6C34878D82A}">
                    <a16:rowId xmlns:a16="http://schemas.microsoft.com/office/drawing/2014/main" val="1512414286"/>
                  </a:ext>
                </a:extLst>
              </a:tr>
              <a:tr h="280921">
                <a:tc>
                  <a:txBody>
                    <a:bodyPr/>
                    <a:lstStyle/>
                    <a:p>
                      <a:pPr algn="ctr" fontAlgn="b"/>
                      <a:r>
                        <a:rPr lang="fr-FR" sz="1600" b="1" i="0" u="none" strike="noStrike" dirty="0">
                          <a:solidFill>
                            <a:srgbClr val="7B7B7B"/>
                          </a:solidFill>
                          <a:effectLst/>
                          <a:latin typeface="Abadi Extra Light" panose="020B0204020104020204" pitchFamily="34" charset="0"/>
                        </a:rPr>
                        <a:t>2021</a:t>
                      </a:r>
                    </a:p>
                  </a:txBody>
                  <a:tcPr marL="0" marR="0" marT="0" marB="0" anchor="b">
                    <a:lnL>
                      <a:noFill/>
                    </a:lnL>
                    <a:lnR>
                      <a:noFill/>
                    </a:lnR>
                    <a:lnT>
                      <a:noFill/>
                    </a:lnT>
                    <a:lnB>
                      <a:noFill/>
                    </a:lnB>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Calibri" panose="020F0502020204030204" pitchFamily="34" charset="0"/>
                          <a:cs typeface="Biome Light" panose="020B0303030204020804" pitchFamily="34" charset="0"/>
                        </a:rPr>
                        <a:t>07</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769863084"/>
                  </a:ext>
                </a:extLst>
              </a:tr>
              <a:tr h="299357">
                <a:tc>
                  <a:txBody>
                    <a:bodyPr/>
                    <a:lstStyle/>
                    <a:p>
                      <a:pPr algn="ctr" fontAlgn="b"/>
                      <a:r>
                        <a:rPr lang="fr-FR" sz="1600" b="1" i="0" u="none" strike="noStrike" dirty="0">
                          <a:solidFill>
                            <a:schemeClr val="bg1"/>
                          </a:solidFill>
                          <a:effectLst/>
                          <a:latin typeface="Abadi Extra Light" panose="020B0204020104020204" pitchFamily="34" charset="0"/>
                        </a:rPr>
                        <a:t>2022</a:t>
                      </a:r>
                    </a:p>
                  </a:txBody>
                  <a:tcPr marL="0" marR="0" marT="0" marB="0" anchor="b">
                    <a:lnL>
                      <a:noFill/>
                    </a:lnL>
                    <a:lnR>
                      <a:noFill/>
                    </a:lnR>
                    <a:lnT>
                      <a:noFill/>
                    </a:lnT>
                    <a:lnB>
                      <a:noFill/>
                    </a:lnB>
                    <a:solidFill>
                      <a:srgbClr val="4472C4"/>
                    </a:solidFill>
                  </a:tcPr>
                </a:tc>
                <a:tc>
                  <a:txBody>
                    <a:bodyPr/>
                    <a:lstStyle/>
                    <a:p>
                      <a:pPr algn="ctr" fontAlgn="b">
                        <a:lnSpc>
                          <a:spcPct val="107000"/>
                        </a:lnSpc>
                        <a:spcAft>
                          <a:spcPts val="800"/>
                        </a:spcAft>
                      </a:pPr>
                      <a:r>
                        <a:rPr lang="fr-FR" sz="1800" dirty="0">
                          <a:solidFill>
                            <a:srgbClr val="FFFFFF"/>
                          </a:solidFill>
                          <a:effectLst/>
                          <a:latin typeface="Abadi Extra Light" panose="020B0204020104020204" pitchFamily="34" charset="0"/>
                          <a:ea typeface="Calibri" panose="020F0502020204030204" pitchFamily="34" charset="0"/>
                          <a:cs typeface="Arial" panose="020B0604020202020204" pitchFamily="34" charset="0"/>
                        </a:rPr>
                        <a:t>04</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solidFill>
                      <a:srgbClr val="4472C4"/>
                    </a:solidFill>
                  </a:tcPr>
                </a:tc>
                <a:extLst>
                  <a:ext uri="{0D108BD9-81ED-4DB2-BD59-A6C34878D82A}">
                    <a16:rowId xmlns:a16="http://schemas.microsoft.com/office/drawing/2014/main" val="1723791208"/>
                  </a:ext>
                </a:extLst>
              </a:tr>
            </a:tbl>
          </a:graphicData>
        </a:graphic>
      </p:graphicFrame>
      <p:grpSp>
        <p:nvGrpSpPr>
          <p:cNvPr id="42" name="Groupe 41">
            <a:extLst>
              <a:ext uri="{FF2B5EF4-FFF2-40B4-BE49-F238E27FC236}">
                <a16:creationId xmlns:a16="http://schemas.microsoft.com/office/drawing/2014/main" id="{CFB4A5E0-051F-CBDE-40B0-0B4C4CE4F9AE}"/>
              </a:ext>
            </a:extLst>
          </p:cNvPr>
          <p:cNvGrpSpPr/>
          <p:nvPr/>
        </p:nvGrpSpPr>
        <p:grpSpPr>
          <a:xfrm>
            <a:off x="7538963" y="1280262"/>
            <a:ext cx="2091776" cy="461696"/>
            <a:chOff x="224127" y="3823285"/>
            <a:chExt cx="2186753" cy="461696"/>
          </a:xfrm>
        </p:grpSpPr>
        <p:grpSp>
          <p:nvGrpSpPr>
            <p:cNvPr id="43" name="Groupe 42">
              <a:extLst>
                <a:ext uri="{FF2B5EF4-FFF2-40B4-BE49-F238E27FC236}">
                  <a16:creationId xmlns:a16="http://schemas.microsoft.com/office/drawing/2014/main" id="{E624E420-02A1-DAD6-6EF4-3393AACDAD95}"/>
                </a:ext>
              </a:extLst>
            </p:cNvPr>
            <p:cNvGrpSpPr/>
            <p:nvPr/>
          </p:nvGrpSpPr>
          <p:grpSpPr>
            <a:xfrm>
              <a:off x="224127" y="3823285"/>
              <a:ext cx="2146265" cy="392069"/>
              <a:chOff x="2302133" y="3867046"/>
              <a:chExt cx="1638325" cy="392069"/>
            </a:xfrm>
          </p:grpSpPr>
          <p:sp>
            <p:nvSpPr>
              <p:cNvPr id="46" name="Rectangle : coins arrondis 45">
                <a:extLst>
                  <a:ext uri="{FF2B5EF4-FFF2-40B4-BE49-F238E27FC236}">
                    <a16:creationId xmlns:a16="http://schemas.microsoft.com/office/drawing/2014/main" id="{F6CC7FC6-85CF-540D-20CC-6ABE601FB5E8}"/>
                  </a:ext>
                </a:extLst>
              </p:cNvPr>
              <p:cNvSpPr/>
              <p:nvPr/>
            </p:nvSpPr>
            <p:spPr>
              <a:xfrm>
                <a:off x="2302133" y="3969632"/>
                <a:ext cx="1638325" cy="289483"/>
              </a:xfrm>
              <a:prstGeom prst="roundRect">
                <a:avLst/>
              </a:prstGeom>
              <a:solidFill>
                <a:schemeClr val="bg1"/>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Triangle isocèle 46">
                <a:extLst>
                  <a:ext uri="{FF2B5EF4-FFF2-40B4-BE49-F238E27FC236}">
                    <a16:creationId xmlns:a16="http://schemas.microsoft.com/office/drawing/2014/main" id="{63AEC40C-8254-45DE-2363-D299D1F35514}"/>
                  </a:ext>
                </a:extLst>
              </p:cNvPr>
              <p:cNvSpPr/>
              <p:nvPr/>
            </p:nvSpPr>
            <p:spPr>
              <a:xfrm rot="15764306">
                <a:off x="3782087" y="3837218"/>
                <a:ext cx="123247" cy="182904"/>
              </a:xfrm>
              <a:prstGeom prst="triangle">
                <a:avLst/>
              </a:prstGeom>
              <a:solidFill>
                <a:schemeClr val="tx1">
                  <a:lumMod val="65000"/>
                  <a:lumOff val="35000"/>
                </a:schemeClr>
              </a:solid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pSp>
        <p:sp>
          <p:nvSpPr>
            <p:cNvPr id="44" name="ZoneTexte 43">
              <a:extLst>
                <a:ext uri="{FF2B5EF4-FFF2-40B4-BE49-F238E27FC236}">
                  <a16:creationId xmlns:a16="http://schemas.microsoft.com/office/drawing/2014/main" id="{B57BB0FC-3C60-DC16-9C3B-B1621E08A21F}"/>
                </a:ext>
              </a:extLst>
            </p:cNvPr>
            <p:cNvSpPr txBox="1"/>
            <p:nvPr/>
          </p:nvSpPr>
          <p:spPr>
            <a:xfrm>
              <a:off x="554968" y="3898639"/>
              <a:ext cx="1013192" cy="369332"/>
            </a:xfrm>
            <a:prstGeom prst="rect">
              <a:avLst/>
            </a:prstGeom>
            <a:noFill/>
          </p:spPr>
          <p:txBody>
            <a:bodyPr wrap="square" rtlCol="0">
              <a:spAutoFit/>
            </a:bodyPr>
            <a:lstStyle/>
            <a:p>
              <a:r>
                <a:rPr lang="fr-FR" b="1" dirty="0">
                  <a:solidFill>
                    <a:schemeClr val="accent1"/>
                  </a:solidFill>
                </a:rPr>
                <a:t>-42% %</a:t>
              </a:r>
            </a:p>
          </p:txBody>
        </p:sp>
        <p:sp>
          <p:nvSpPr>
            <p:cNvPr id="45" name="ZoneTexte 44">
              <a:extLst>
                <a:ext uri="{FF2B5EF4-FFF2-40B4-BE49-F238E27FC236}">
                  <a16:creationId xmlns:a16="http://schemas.microsoft.com/office/drawing/2014/main" id="{3439B769-E7DF-55E5-CCA5-9149BF1DE0B1}"/>
                </a:ext>
              </a:extLst>
            </p:cNvPr>
            <p:cNvSpPr txBox="1"/>
            <p:nvPr/>
          </p:nvSpPr>
          <p:spPr>
            <a:xfrm>
              <a:off x="1311569" y="3854094"/>
              <a:ext cx="1099311" cy="430887"/>
            </a:xfrm>
            <a:prstGeom prst="rect">
              <a:avLst/>
            </a:prstGeom>
            <a:noFill/>
          </p:spPr>
          <p:txBody>
            <a:bodyPr wrap="square" rtlCol="0">
              <a:spAutoFit/>
            </a:bodyPr>
            <a:lstStyle/>
            <a:p>
              <a:r>
                <a:rPr lang="fr-FR" sz="1050" b="1" dirty="0">
                  <a:solidFill>
                    <a:schemeClr val="accent1"/>
                  </a:solidFill>
                  <a:latin typeface="Abadi Extra Light" panose="020B0204020104020204" pitchFamily="34" charset="0"/>
                </a:rPr>
                <a:t>par rapport</a:t>
              </a:r>
            </a:p>
            <a:p>
              <a:r>
                <a:rPr lang="fr-FR" sz="1050" b="1" dirty="0">
                  <a:solidFill>
                    <a:schemeClr val="accent1"/>
                  </a:solidFill>
                  <a:latin typeface="Abadi Extra Light" panose="020B0204020104020204" pitchFamily="34" charset="0"/>
                </a:rPr>
                <a:t> à 2021</a:t>
              </a:r>
            </a:p>
          </p:txBody>
        </p:sp>
      </p:grpSp>
      <p:sp>
        <p:nvSpPr>
          <p:cNvPr id="48" name="ZoneTexte 70">
            <a:extLst>
              <a:ext uri="{FF2B5EF4-FFF2-40B4-BE49-F238E27FC236}">
                <a16:creationId xmlns:a16="http://schemas.microsoft.com/office/drawing/2014/main" id="{814B2C6E-1E8F-00A3-06E4-0698F84B7FF4}"/>
              </a:ext>
            </a:extLst>
          </p:cNvPr>
          <p:cNvSpPr txBox="1"/>
          <p:nvPr/>
        </p:nvSpPr>
        <p:spPr>
          <a:xfrm>
            <a:off x="7528687" y="1062153"/>
            <a:ext cx="2234949" cy="466725"/>
          </a:xfrm>
          <a:prstGeom prst="rect">
            <a:avLst/>
          </a:prstGeom>
          <a:noFill/>
        </p:spPr>
        <p:txBody>
          <a:bodyPr wrap="square" rtlCol="0">
            <a:noAutofit/>
          </a:bodyPr>
          <a:lstStyle/>
          <a:p>
            <a:pPr>
              <a:lnSpc>
                <a:spcPct val="107000"/>
              </a:lnSpc>
              <a:spcAft>
                <a:spcPts val="800"/>
              </a:spcAft>
            </a:pPr>
            <a:r>
              <a:rPr lang="fr-FR" sz="1800" b="1"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Navires T. EBOME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9" name="Tableau 48">
            <a:extLst>
              <a:ext uri="{FF2B5EF4-FFF2-40B4-BE49-F238E27FC236}">
                <a16:creationId xmlns:a16="http://schemas.microsoft.com/office/drawing/2014/main" id="{D6F43339-FA63-E4AE-D907-8F97A277E8A9}"/>
              </a:ext>
            </a:extLst>
          </p:cNvPr>
          <p:cNvGraphicFramePr>
            <a:graphicFrameLocks noGrp="1"/>
          </p:cNvGraphicFramePr>
          <p:nvPr/>
        </p:nvGraphicFramePr>
        <p:xfrm>
          <a:off x="9868798" y="1769190"/>
          <a:ext cx="1860988" cy="1661326"/>
        </p:xfrm>
        <a:graphic>
          <a:graphicData uri="http://schemas.openxmlformats.org/drawingml/2006/table">
            <a:tbl>
              <a:tblPr/>
              <a:tblGrid>
                <a:gridCol w="1031619">
                  <a:extLst>
                    <a:ext uri="{9D8B030D-6E8A-4147-A177-3AD203B41FA5}">
                      <a16:colId xmlns:a16="http://schemas.microsoft.com/office/drawing/2014/main" val="3665922382"/>
                    </a:ext>
                  </a:extLst>
                </a:gridCol>
                <a:gridCol w="829369">
                  <a:extLst>
                    <a:ext uri="{9D8B030D-6E8A-4147-A177-3AD203B41FA5}">
                      <a16:colId xmlns:a16="http://schemas.microsoft.com/office/drawing/2014/main" val="3227180583"/>
                    </a:ext>
                  </a:extLst>
                </a:gridCol>
              </a:tblGrid>
              <a:tr h="273892">
                <a:tc>
                  <a:txBody>
                    <a:bodyPr/>
                    <a:lstStyle/>
                    <a:p>
                      <a:pPr algn="ctr" fontAlgn="b"/>
                      <a:r>
                        <a:rPr lang="fr-FR" sz="1600" b="1" i="0" u="none" strike="noStrike" dirty="0">
                          <a:solidFill>
                            <a:srgbClr val="7B7B7B"/>
                          </a:solidFill>
                          <a:effectLst/>
                          <a:latin typeface="Abadi Extra Light" panose="020B0204020104020204" pitchFamily="34" charset="0"/>
                        </a:rPr>
                        <a:t>2017</a:t>
                      </a:r>
                    </a:p>
                  </a:txBody>
                  <a:tcPr marL="0" marR="0" marT="0" marB="0" anchor="b">
                    <a:lnL>
                      <a:noFill/>
                    </a:lnL>
                    <a:lnR>
                      <a:noFill/>
                    </a:lnR>
                    <a:lnT>
                      <a:noFill/>
                    </a:lnT>
                    <a:lnB>
                      <a:noFill/>
                    </a:lnB>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Calibri" panose="020F0502020204030204" pitchFamily="34" charset="0"/>
                          <a:cs typeface="Biome Light" panose="020B0303030204020804" pitchFamily="34" charset="0"/>
                        </a:rPr>
                        <a:t>40</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1139819488"/>
                  </a:ext>
                </a:extLst>
              </a:tr>
              <a:tr h="273892">
                <a:tc>
                  <a:txBody>
                    <a:bodyPr/>
                    <a:lstStyle/>
                    <a:p>
                      <a:pPr algn="ctr" fontAlgn="b"/>
                      <a:r>
                        <a:rPr lang="fr-FR" sz="1600" b="1" i="0" u="none" strike="noStrike" dirty="0">
                          <a:solidFill>
                            <a:srgbClr val="7B7B7B"/>
                          </a:solidFill>
                          <a:effectLst/>
                          <a:latin typeface="Abadi Extra Light" panose="020B0204020104020204" pitchFamily="34" charset="0"/>
                        </a:rPr>
                        <a:t>2018</a:t>
                      </a:r>
                    </a:p>
                  </a:txBody>
                  <a:tcPr marL="0" marR="0" marT="0" marB="0" anchor="b">
                    <a:lnL>
                      <a:noFill/>
                    </a:lnL>
                    <a:lnR>
                      <a:noFill/>
                    </a:lnR>
                    <a:lnT>
                      <a:noFill/>
                    </a:lnT>
                    <a:lnB>
                      <a:noFill/>
                    </a:lnB>
                    <a:solidFill>
                      <a:srgbClr val="EDEDED"/>
                    </a:solidFill>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Calibri" panose="020F0502020204030204" pitchFamily="34" charset="0"/>
                          <a:cs typeface="Biome Light" panose="020B0303030204020804" pitchFamily="34" charset="0"/>
                        </a:rPr>
                        <a:t>52</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solidFill>
                      <a:srgbClr val="EDEDED"/>
                    </a:solidFill>
                  </a:tcPr>
                </a:tc>
                <a:extLst>
                  <a:ext uri="{0D108BD9-81ED-4DB2-BD59-A6C34878D82A}">
                    <a16:rowId xmlns:a16="http://schemas.microsoft.com/office/drawing/2014/main" val="2989974265"/>
                  </a:ext>
                </a:extLst>
              </a:tr>
              <a:tr h="273892">
                <a:tc>
                  <a:txBody>
                    <a:bodyPr/>
                    <a:lstStyle/>
                    <a:p>
                      <a:pPr algn="ctr" fontAlgn="b"/>
                      <a:r>
                        <a:rPr lang="fr-FR" sz="1600" b="1" i="0" u="none" strike="noStrike" dirty="0">
                          <a:solidFill>
                            <a:srgbClr val="7B7B7B"/>
                          </a:solidFill>
                          <a:effectLst/>
                          <a:latin typeface="Abadi Extra Light" panose="020B0204020104020204" pitchFamily="34" charset="0"/>
                        </a:rPr>
                        <a:t>2019</a:t>
                      </a:r>
                    </a:p>
                  </a:txBody>
                  <a:tcPr marL="0" marR="0" marT="0" marB="0" anchor="b">
                    <a:lnL>
                      <a:noFill/>
                    </a:lnL>
                    <a:lnR>
                      <a:noFill/>
                    </a:lnR>
                    <a:lnT>
                      <a:noFill/>
                    </a:lnT>
                    <a:lnB>
                      <a:noFill/>
                    </a:lnB>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Calibri" panose="020F0502020204030204" pitchFamily="34" charset="0"/>
                          <a:cs typeface="Biome Light" panose="020B0303030204020804" pitchFamily="34" charset="0"/>
                        </a:rPr>
                        <a:t>54</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1837431357"/>
                  </a:ext>
                </a:extLst>
              </a:tr>
              <a:tr h="273892">
                <a:tc>
                  <a:txBody>
                    <a:bodyPr/>
                    <a:lstStyle/>
                    <a:p>
                      <a:pPr algn="ctr" fontAlgn="b"/>
                      <a:r>
                        <a:rPr lang="fr-FR" sz="1600" b="1" i="0" u="none" strike="noStrike" dirty="0">
                          <a:solidFill>
                            <a:srgbClr val="7B7B7B"/>
                          </a:solidFill>
                          <a:effectLst/>
                          <a:latin typeface="Abadi Extra Light" panose="020B0204020104020204" pitchFamily="34" charset="0"/>
                        </a:rPr>
                        <a:t>2020</a:t>
                      </a:r>
                    </a:p>
                  </a:txBody>
                  <a:tcPr marL="0" marR="0" marT="0" marB="0" anchor="b">
                    <a:lnL>
                      <a:noFill/>
                    </a:lnL>
                    <a:lnR>
                      <a:noFill/>
                    </a:lnR>
                    <a:lnT>
                      <a:noFill/>
                    </a:lnT>
                    <a:lnB>
                      <a:noFill/>
                    </a:lnB>
                    <a:solidFill>
                      <a:srgbClr val="EDEDED"/>
                    </a:solidFill>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Calibri" panose="020F0502020204030204" pitchFamily="34" charset="0"/>
                          <a:cs typeface="Biome Light" panose="020B0303030204020804" pitchFamily="34" charset="0"/>
                        </a:rPr>
                        <a:t>51</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solidFill>
                      <a:srgbClr val="EDEDED"/>
                    </a:solidFill>
                  </a:tcPr>
                </a:tc>
                <a:extLst>
                  <a:ext uri="{0D108BD9-81ED-4DB2-BD59-A6C34878D82A}">
                    <a16:rowId xmlns:a16="http://schemas.microsoft.com/office/drawing/2014/main" val="1512414286"/>
                  </a:ext>
                </a:extLst>
              </a:tr>
              <a:tr h="273892">
                <a:tc>
                  <a:txBody>
                    <a:bodyPr/>
                    <a:lstStyle/>
                    <a:p>
                      <a:pPr algn="ctr" fontAlgn="b"/>
                      <a:r>
                        <a:rPr lang="fr-FR" sz="1600" b="1" i="0" u="none" strike="noStrike" dirty="0">
                          <a:solidFill>
                            <a:srgbClr val="7B7B7B"/>
                          </a:solidFill>
                          <a:effectLst/>
                          <a:latin typeface="Abadi Extra Light" panose="020B0204020104020204" pitchFamily="34" charset="0"/>
                        </a:rPr>
                        <a:t>2021</a:t>
                      </a:r>
                    </a:p>
                  </a:txBody>
                  <a:tcPr marL="0" marR="0" marT="0" marB="0" anchor="b">
                    <a:lnL>
                      <a:noFill/>
                    </a:lnL>
                    <a:lnR>
                      <a:noFill/>
                    </a:lnR>
                    <a:lnT>
                      <a:noFill/>
                    </a:lnT>
                    <a:lnB>
                      <a:noFill/>
                    </a:lnB>
                  </a:tcPr>
                </a:tc>
                <a:tc>
                  <a:txBody>
                    <a:bodyPr/>
                    <a:lstStyle/>
                    <a:p>
                      <a:pPr algn="ctr" fontAlgn="b">
                        <a:lnSpc>
                          <a:spcPct val="107000"/>
                        </a:lnSpc>
                        <a:spcAft>
                          <a:spcPts val="800"/>
                        </a:spcAft>
                      </a:pPr>
                      <a:r>
                        <a:rPr lang="fr-FR" sz="1600" dirty="0">
                          <a:solidFill>
                            <a:srgbClr val="767171"/>
                          </a:solidFill>
                          <a:effectLst/>
                          <a:latin typeface="Abadi Extra Light" panose="020B0204020104020204" pitchFamily="34" charset="0"/>
                          <a:ea typeface="Calibri" panose="020F0502020204030204" pitchFamily="34" charset="0"/>
                          <a:cs typeface="Biome Light" panose="020B0303030204020804" pitchFamily="34" charset="0"/>
                        </a:rPr>
                        <a:t>46</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769863084"/>
                  </a:ext>
                </a:extLst>
              </a:tr>
              <a:tr h="291866">
                <a:tc>
                  <a:txBody>
                    <a:bodyPr/>
                    <a:lstStyle/>
                    <a:p>
                      <a:pPr algn="ctr" fontAlgn="b"/>
                      <a:r>
                        <a:rPr lang="fr-FR" sz="1600" b="1" i="0" u="none" strike="noStrike" dirty="0">
                          <a:solidFill>
                            <a:schemeClr val="bg1"/>
                          </a:solidFill>
                          <a:effectLst/>
                          <a:latin typeface="Abadi Extra Light" panose="020B0204020104020204" pitchFamily="34" charset="0"/>
                        </a:rPr>
                        <a:t>2022</a:t>
                      </a:r>
                    </a:p>
                  </a:txBody>
                  <a:tcPr marL="0" marR="0" marT="0" marB="0" anchor="b">
                    <a:lnL>
                      <a:noFill/>
                    </a:lnL>
                    <a:lnR>
                      <a:noFill/>
                    </a:lnR>
                    <a:lnT>
                      <a:noFill/>
                    </a:lnT>
                    <a:lnB>
                      <a:noFill/>
                    </a:lnB>
                    <a:solidFill>
                      <a:srgbClr val="4472C4"/>
                    </a:solidFill>
                  </a:tcPr>
                </a:tc>
                <a:tc>
                  <a:txBody>
                    <a:bodyPr/>
                    <a:lstStyle/>
                    <a:p>
                      <a:pPr algn="ctr" fontAlgn="b">
                        <a:lnSpc>
                          <a:spcPct val="107000"/>
                        </a:lnSpc>
                        <a:spcAft>
                          <a:spcPts val="800"/>
                        </a:spcAft>
                      </a:pPr>
                      <a:r>
                        <a:rPr lang="fr-FR" sz="1800" dirty="0">
                          <a:solidFill>
                            <a:srgbClr val="FFFFFF"/>
                          </a:solidFill>
                          <a:effectLst/>
                          <a:latin typeface="Abadi Extra Light" panose="020B0204020104020204" pitchFamily="34" charset="0"/>
                          <a:ea typeface="Times New Roman" panose="02020603050405020304" pitchFamily="18" charset="0"/>
                          <a:cs typeface="Arial" panose="020B0604020202020204" pitchFamily="34" charset="0"/>
                        </a:rPr>
                        <a:t>48</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a:noFill/>
                    </a:lnL>
                    <a:lnR>
                      <a:noFill/>
                    </a:lnR>
                    <a:lnT>
                      <a:noFill/>
                    </a:lnT>
                    <a:lnB>
                      <a:noFill/>
                    </a:lnB>
                    <a:solidFill>
                      <a:srgbClr val="4472C4"/>
                    </a:solidFill>
                  </a:tcPr>
                </a:tc>
                <a:extLst>
                  <a:ext uri="{0D108BD9-81ED-4DB2-BD59-A6C34878D82A}">
                    <a16:rowId xmlns:a16="http://schemas.microsoft.com/office/drawing/2014/main" val="1723791208"/>
                  </a:ext>
                </a:extLst>
              </a:tr>
            </a:tbl>
          </a:graphicData>
        </a:graphic>
      </p:graphicFrame>
      <p:grpSp>
        <p:nvGrpSpPr>
          <p:cNvPr id="50" name="Groupe 49">
            <a:extLst>
              <a:ext uri="{FF2B5EF4-FFF2-40B4-BE49-F238E27FC236}">
                <a16:creationId xmlns:a16="http://schemas.microsoft.com/office/drawing/2014/main" id="{C0C18315-737C-FAD1-F5B8-38610AE3852B}"/>
              </a:ext>
            </a:extLst>
          </p:cNvPr>
          <p:cNvGrpSpPr/>
          <p:nvPr/>
        </p:nvGrpSpPr>
        <p:grpSpPr>
          <a:xfrm>
            <a:off x="9705961" y="1280262"/>
            <a:ext cx="2091776" cy="461696"/>
            <a:chOff x="224127" y="3823285"/>
            <a:chExt cx="2186753" cy="461696"/>
          </a:xfrm>
        </p:grpSpPr>
        <p:grpSp>
          <p:nvGrpSpPr>
            <p:cNvPr id="51" name="Groupe 50">
              <a:extLst>
                <a:ext uri="{FF2B5EF4-FFF2-40B4-BE49-F238E27FC236}">
                  <a16:creationId xmlns:a16="http://schemas.microsoft.com/office/drawing/2014/main" id="{E4C6C076-A204-74E7-4B78-0C5BAC276FB4}"/>
                </a:ext>
              </a:extLst>
            </p:cNvPr>
            <p:cNvGrpSpPr/>
            <p:nvPr/>
          </p:nvGrpSpPr>
          <p:grpSpPr>
            <a:xfrm>
              <a:off x="224127" y="3823285"/>
              <a:ext cx="2146265" cy="392069"/>
              <a:chOff x="2302133" y="3867046"/>
              <a:chExt cx="1638325" cy="392069"/>
            </a:xfrm>
          </p:grpSpPr>
          <p:sp>
            <p:nvSpPr>
              <p:cNvPr id="54" name="Rectangle : coins arrondis 53">
                <a:extLst>
                  <a:ext uri="{FF2B5EF4-FFF2-40B4-BE49-F238E27FC236}">
                    <a16:creationId xmlns:a16="http://schemas.microsoft.com/office/drawing/2014/main" id="{17EE0F27-48EF-2777-E43C-8561166BCA2A}"/>
                  </a:ext>
                </a:extLst>
              </p:cNvPr>
              <p:cNvSpPr/>
              <p:nvPr/>
            </p:nvSpPr>
            <p:spPr>
              <a:xfrm>
                <a:off x="2302133" y="3969632"/>
                <a:ext cx="1638325" cy="289483"/>
              </a:xfrm>
              <a:prstGeom prst="roundRect">
                <a:avLst/>
              </a:prstGeom>
              <a:solidFill>
                <a:schemeClr val="bg1"/>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Triangle isocèle 54">
                <a:extLst>
                  <a:ext uri="{FF2B5EF4-FFF2-40B4-BE49-F238E27FC236}">
                    <a16:creationId xmlns:a16="http://schemas.microsoft.com/office/drawing/2014/main" id="{9CEB77DA-870E-5FA3-CF1B-B638F84320F8}"/>
                  </a:ext>
                </a:extLst>
              </p:cNvPr>
              <p:cNvSpPr/>
              <p:nvPr/>
            </p:nvSpPr>
            <p:spPr>
              <a:xfrm rot="15764306">
                <a:off x="3782087" y="3837218"/>
                <a:ext cx="123247" cy="182904"/>
              </a:xfrm>
              <a:prstGeom prst="triangle">
                <a:avLst/>
              </a:prstGeom>
              <a:solidFill>
                <a:schemeClr val="tx1">
                  <a:lumMod val="65000"/>
                  <a:lumOff val="35000"/>
                </a:schemeClr>
              </a:solid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pSp>
        <p:sp>
          <p:nvSpPr>
            <p:cNvPr id="52" name="ZoneTexte 51">
              <a:extLst>
                <a:ext uri="{FF2B5EF4-FFF2-40B4-BE49-F238E27FC236}">
                  <a16:creationId xmlns:a16="http://schemas.microsoft.com/office/drawing/2014/main" id="{CABDD2E4-B029-8E57-9A01-15E369AF0938}"/>
                </a:ext>
              </a:extLst>
            </p:cNvPr>
            <p:cNvSpPr txBox="1"/>
            <p:nvPr/>
          </p:nvSpPr>
          <p:spPr>
            <a:xfrm>
              <a:off x="554968" y="3898639"/>
              <a:ext cx="863518" cy="369332"/>
            </a:xfrm>
            <a:prstGeom prst="rect">
              <a:avLst/>
            </a:prstGeom>
            <a:noFill/>
          </p:spPr>
          <p:txBody>
            <a:bodyPr wrap="square" rtlCol="0">
              <a:spAutoFit/>
            </a:bodyPr>
            <a:lstStyle/>
            <a:p>
              <a:r>
                <a:rPr lang="fr-FR" b="1" dirty="0">
                  <a:solidFill>
                    <a:schemeClr val="accent1"/>
                  </a:solidFill>
                </a:rPr>
                <a:t>+4,3 %</a:t>
              </a:r>
            </a:p>
          </p:txBody>
        </p:sp>
        <p:sp>
          <p:nvSpPr>
            <p:cNvPr id="53" name="ZoneTexte 52">
              <a:extLst>
                <a:ext uri="{FF2B5EF4-FFF2-40B4-BE49-F238E27FC236}">
                  <a16:creationId xmlns:a16="http://schemas.microsoft.com/office/drawing/2014/main" id="{AA57214F-F20D-AEC2-FC66-C57B58E1D4C6}"/>
                </a:ext>
              </a:extLst>
            </p:cNvPr>
            <p:cNvSpPr txBox="1"/>
            <p:nvPr/>
          </p:nvSpPr>
          <p:spPr>
            <a:xfrm>
              <a:off x="1311569" y="3854094"/>
              <a:ext cx="1099311" cy="430887"/>
            </a:xfrm>
            <a:prstGeom prst="rect">
              <a:avLst/>
            </a:prstGeom>
            <a:noFill/>
          </p:spPr>
          <p:txBody>
            <a:bodyPr wrap="square" rtlCol="0">
              <a:spAutoFit/>
            </a:bodyPr>
            <a:lstStyle/>
            <a:p>
              <a:r>
                <a:rPr lang="fr-FR" sz="1050" b="1" dirty="0">
                  <a:solidFill>
                    <a:schemeClr val="accent1"/>
                  </a:solidFill>
                  <a:latin typeface="Abadi Extra Light" panose="020B0204020104020204" pitchFamily="34" charset="0"/>
                </a:rPr>
                <a:t>par rapport</a:t>
              </a:r>
            </a:p>
            <a:p>
              <a:r>
                <a:rPr lang="fr-FR" sz="1050" b="1" dirty="0">
                  <a:solidFill>
                    <a:schemeClr val="accent1"/>
                  </a:solidFill>
                  <a:latin typeface="Abadi Extra Light" panose="020B0204020104020204" pitchFamily="34" charset="0"/>
                </a:rPr>
                <a:t> à 2021</a:t>
              </a:r>
            </a:p>
          </p:txBody>
        </p:sp>
      </p:grpSp>
      <p:sp>
        <p:nvSpPr>
          <p:cNvPr id="56" name="ZoneTexte 70">
            <a:extLst>
              <a:ext uri="{FF2B5EF4-FFF2-40B4-BE49-F238E27FC236}">
                <a16:creationId xmlns:a16="http://schemas.microsoft.com/office/drawing/2014/main" id="{ABE14D7A-0AD5-D3AD-121A-301D3D22F379}"/>
              </a:ext>
            </a:extLst>
          </p:cNvPr>
          <p:cNvSpPr txBox="1"/>
          <p:nvPr/>
        </p:nvSpPr>
        <p:spPr>
          <a:xfrm>
            <a:off x="9695685" y="1062153"/>
            <a:ext cx="2034101" cy="466725"/>
          </a:xfrm>
          <a:prstGeom prst="rect">
            <a:avLst/>
          </a:prstGeom>
          <a:noFill/>
        </p:spPr>
        <p:txBody>
          <a:bodyPr wrap="square" rtlCol="0">
            <a:noAutofit/>
          </a:bodyPr>
          <a:lstStyle/>
          <a:p>
            <a:pPr>
              <a:lnSpc>
                <a:spcPct val="107000"/>
              </a:lnSpc>
              <a:spcAft>
                <a:spcPts val="800"/>
              </a:spcAft>
            </a:pPr>
            <a:r>
              <a:rPr lang="fr-FR" sz="1800" b="1"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Navires T. KK1</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7" name="Graphique 56">
            <a:extLst>
              <a:ext uri="{FF2B5EF4-FFF2-40B4-BE49-F238E27FC236}">
                <a16:creationId xmlns:a16="http://schemas.microsoft.com/office/drawing/2014/main" id="{31838869-16B7-52C4-5487-0FFE684F616C}"/>
              </a:ext>
            </a:extLst>
          </p:cNvPr>
          <p:cNvGraphicFramePr>
            <a:graphicFrameLocks/>
          </p:cNvGraphicFramePr>
          <p:nvPr/>
        </p:nvGraphicFramePr>
        <p:xfrm>
          <a:off x="2867584" y="3401573"/>
          <a:ext cx="8619640" cy="3289165"/>
        </p:xfrm>
        <a:graphic>
          <a:graphicData uri="http://schemas.openxmlformats.org/drawingml/2006/chart">
            <c:chart xmlns:c="http://schemas.openxmlformats.org/drawingml/2006/chart" xmlns:r="http://schemas.openxmlformats.org/officeDocument/2006/relationships" r:id="rId5"/>
          </a:graphicData>
        </a:graphic>
      </p:graphicFrame>
      <p:sp>
        <p:nvSpPr>
          <p:cNvPr id="58" name="Espace réservé du numéro de diapositive 57">
            <a:extLst>
              <a:ext uri="{FF2B5EF4-FFF2-40B4-BE49-F238E27FC236}">
                <a16:creationId xmlns:a16="http://schemas.microsoft.com/office/drawing/2014/main" id="{D8B17876-3042-88A5-95D8-C4D24451335D}"/>
              </a:ext>
            </a:extLst>
          </p:cNvPr>
          <p:cNvSpPr>
            <a:spLocks noGrp="1"/>
          </p:cNvSpPr>
          <p:nvPr>
            <p:ph type="sldNum" sz="quarter" idx="12"/>
          </p:nvPr>
        </p:nvSpPr>
        <p:spPr/>
        <p:txBody>
          <a:bodyPr/>
          <a:lstStyle/>
          <a:p>
            <a:fld id="{D94EC1DE-9ECF-4A70-AE87-69858821457C}" type="slidenum">
              <a:rPr lang="fr-FR" smtClean="0"/>
              <a:t>5</a:t>
            </a:fld>
            <a:endParaRPr lang="fr-FR" dirty="0"/>
          </a:p>
        </p:txBody>
      </p:sp>
      <p:sp>
        <p:nvSpPr>
          <p:cNvPr id="63" name="Sous-titre 5">
            <a:extLst>
              <a:ext uri="{FF2B5EF4-FFF2-40B4-BE49-F238E27FC236}">
                <a16:creationId xmlns:a16="http://schemas.microsoft.com/office/drawing/2014/main" id="{730229ED-07E4-D4A4-5441-4F6AEDA55718}"/>
              </a:ext>
            </a:extLst>
          </p:cNvPr>
          <p:cNvSpPr>
            <a:spLocks noGrp="1"/>
          </p:cNvSpPr>
          <p:nvPr>
            <p:ph type="subTitle" idx="1"/>
          </p:nvPr>
        </p:nvSpPr>
        <p:spPr>
          <a:xfrm>
            <a:off x="266329" y="179424"/>
            <a:ext cx="4268578" cy="570467"/>
          </a:xfrm>
          <a:solidFill>
            <a:schemeClr val="accent1">
              <a:lumMod val="50000"/>
            </a:schemeClr>
          </a:solidFill>
        </p:spPr>
        <p:txBody>
          <a:bodyPr>
            <a:normAutofit/>
          </a:bodyPr>
          <a:lstStyle/>
          <a:p>
            <a:pPr algn="l"/>
            <a:r>
              <a:rPr lang="fr-FR" sz="2800" b="1" dirty="0">
                <a:solidFill>
                  <a:schemeClr val="bg1"/>
                </a:solidFill>
                <a:latin typeface="Arial Nova" panose="020B0504020202020204" pitchFamily="34" charset="0"/>
              </a:rPr>
              <a:t>Quelques Performances</a:t>
            </a:r>
          </a:p>
        </p:txBody>
      </p:sp>
      <p:sp>
        <p:nvSpPr>
          <p:cNvPr id="64" name="Sous-titre 5">
            <a:extLst>
              <a:ext uri="{FF2B5EF4-FFF2-40B4-BE49-F238E27FC236}">
                <a16:creationId xmlns:a16="http://schemas.microsoft.com/office/drawing/2014/main" id="{19A139F6-E715-AC09-B67C-EDB8131CBA6D}"/>
              </a:ext>
            </a:extLst>
          </p:cNvPr>
          <p:cNvSpPr txBox="1">
            <a:spLocks/>
          </p:cNvSpPr>
          <p:nvPr/>
        </p:nvSpPr>
        <p:spPr>
          <a:xfrm>
            <a:off x="4870629" y="179424"/>
            <a:ext cx="3267167" cy="333104"/>
          </a:xfrm>
          <a:prstGeom prst="rect">
            <a:avLst/>
          </a:prstGeom>
          <a:solidFill>
            <a:srgbClr val="FFC000"/>
          </a:solidFill>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b="1" dirty="0">
                <a:solidFill>
                  <a:schemeClr val="bg1"/>
                </a:solidFill>
                <a:latin typeface="Biome Light" panose="020B0303030204020804" pitchFamily="34" charset="0"/>
                <a:cs typeface="Biome Light" panose="020B0303030204020804" pitchFamily="34" charset="0"/>
              </a:rPr>
              <a:t>Chiffres clés sur 05 ans</a:t>
            </a:r>
          </a:p>
        </p:txBody>
      </p:sp>
      <p:sp>
        <p:nvSpPr>
          <p:cNvPr id="65" name="Sous-titre 5">
            <a:extLst>
              <a:ext uri="{FF2B5EF4-FFF2-40B4-BE49-F238E27FC236}">
                <a16:creationId xmlns:a16="http://schemas.microsoft.com/office/drawing/2014/main" id="{B26F137B-E2E2-2CC0-5153-0F128C04EB26}"/>
              </a:ext>
            </a:extLst>
          </p:cNvPr>
          <p:cNvSpPr txBox="1">
            <a:spLocks/>
          </p:cNvSpPr>
          <p:nvPr/>
        </p:nvSpPr>
        <p:spPr>
          <a:xfrm>
            <a:off x="8158922" y="179424"/>
            <a:ext cx="1787432" cy="333104"/>
          </a:xfrm>
          <a:prstGeom prst="rect">
            <a:avLst/>
          </a:prstGeom>
          <a:solidFill>
            <a:schemeClr val="bg2">
              <a:lumMod val="75000"/>
            </a:schemeClr>
          </a:solidFill>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b="1" dirty="0">
                <a:solidFill>
                  <a:schemeClr val="bg1"/>
                </a:solidFill>
                <a:latin typeface="Biome Light" panose="020B0303030204020804" pitchFamily="34" charset="0"/>
                <a:cs typeface="Biome Light" panose="020B0303030204020804" pitchFamily="34" charset="0"/>
              </a:rPr>
              <a:t>Trafic escale</a:t>
            </a:r>
          </a:p>
        </p:txBody>
      </p:sp>
      <p:sp>
        <p:nvSpPr>
          <p:cNvPr id="66" name="ZoneTexte 65">
            <a:extLst>
              <a:ext uri="{FF2B5EF4-FFF2-40B4-BE49-F238E27FC236}">
                <a16:creationId xmlns:a16="http://schemas.microsoft.com/office/drawing/2014/main" id="{E97106E8-3E38-86D6-7B00-1D63DFA1524B}"/>
              </a:ext>
            </a:extLst>
          </p:cNvPr>
          <p:cNvSpPr txBox="1"/>
          <p:nvPr/>
        </p:nvSpPr>
        <p:spPr>
          <a:xfrm>
            <a:off x="2208729" y="6267673"/>
            <a:ext cx="658855" cy="369332"/>
          </a:xfrm>
          <a:prstGeom prst="rect">
            <a:avLst/>
          </a:prstGeom>
          <a:solidFill>
            <a:schemeClr val="accent4"/>
          </a:solidFill>
          <a:ln w="38100">
            <a:solidFill>
              <a:schemeClr val="accent6">
                <a:lumMod val="75000"/>
              </a:schemeClr>
            </a:solidFill>
          </a:ln>
        </p:spPr>
        <p:txBody>
          <a:bodyPr wrap="square" rtlCol="0">
            <a:spAutoFit/>
          </a:bodyPr>
          <a:lstStyle/>
          <a:p>
            <a:r>
              <a:rPr lang="fr-FR" b="1" dirty="0">
                <a:solidFill>
                  <a:schemeClr val="accent6">
                    <a:lumMod val="75000"/>
                  </a:schemeClr>
                </a:solidFill>
                <a:latin typeface="Agency FB" panose="020B0503020202020204" pitchFamily="34" charset="0"/>
              </a:rPr>
              <a:t>+14%</a:t>
            </a:r>
          </a:p>
        </p:txBody>
      </p:sp>
      <p:sp>
        <p:nvSpPr>
          <p:cNvPr id="67" name="ZoneTexte 66">
            <a:extLst>
              <a:ext uri="{FF2B5EF4-FFF2-40B4-BE49-F238E27FC236}">
                <a16:creationId xmlns:a16="http://schemas.microsoft.com/office/drawing/2014/main" id="{9D677FE5-D844-C4F2-4E58-30C9462DEAA4}"/>
              </a:ext>
            </a:extLst>
          </p:cNvPr>
          <p:cNvSpPr txBox="1"/>
          <p:nvPr/>
        </p:nvSpPr>
        <p:spPr>
          <a:xfrm>
            <a:off x="299899" y="6528590"/>
            <a:ext cx="3165765" cy="307777"/>
          </a:xfrm>
          <a:prstGeom prst="rect">
            <a:avLst/>
          </a:prstGeom>
          <a:noFill/>
        </p:spPr>
        <p:txBody>
          <a:bodyPr wrap="square" rtlCol="0">
            <a:spAutoFit/>
          </a:bodyPr>
          <a:lstStyle/>
          <a:p>
            <a:r>
              <a:rPr lang="fr-FR" sz="1400" b="1" dirty="0">
                <a:latin typeface="Abadi Extra Light" panose="020B0204020104020204" pitchFamily="34" charset="0"/>
              </a:rPr>
              <a:t>NB: * Escales techniques </a:t>
            </a:r>
          </a:p>
        </p:txBody>
      </p:sp>
      <p:sp>
        <p:nvSpPr>
          <p:cNvPr id="68" name="ZoneTexte 67">
            <a:extLst>
              <a:ext uri="{FF2B5EF4-FFF2-40B4-BE49-F238E27FC236}">
                <a16:creationId xmlns:a16="http://schemas.microsoft.com/office/drawing/2014/main" id="{F50D99CA-AC6E-3257-6F41-63A835EA0DFB}"/>
              </a:ext>
            </a:extLst>
          </p:cNvPr>
          <p:cNvSpPr txBox="1"/>
          <p:nvPr/>
        </p:nvSpPr>
        <p:spPr>
          <a:xfrm>
            <a:off x="10444846" y="-84420"/>
            <a:ext cx="1480825" cy="923330"/>
          </a:xfrm>
          <a:prstGeom prst="rect">
            <a:avLst/>
          </a:prstGeom>
          <a:noFill/>
        </p:spPr>
        <p:txBody>
          <a:bodyPr wrap="square" lIns="91440" tIns="45720" rIns="91440" bIns="45720" rtlCol="0" anchor="t">
            <a:spAutoFit/>
          </a:bodyPr>
          <a:lstStyle/>
          <a:p>
            <a:pPr algn="ctr"/>
            <a:r>
              <a:rPr lang="fr-FR" sz="5400" b="1" dirty="0">
                <a:solidFill>
                  <a:schemeClr val="accent1"/>
                </a:solidFill>
                <a:latin typeface="Biome Light"/>
                <a:cs typeface="Biome Light"/>
              </a:rPr>
              <a:t>4</a:t>
            </a:r>
          </a:p>
        </p:txBody>
      </p:sp>
    </p:spTree>
    <p:extLst>
      <p:ext uri="{BB962C8B-B14F-4D97-AF65-F5344CB8AC3E}">
        <p14:creationId xmlns:p14="http://schemas.microsoft.com/office/powerpoint/2010/main" val="1487977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e 68">
            <a:extLst>
              <a:ext uri="{FF2B5EF4-FFF2-40B4-BE49-F238E27FC236}">
                <a16:creationId xmlns:a16="http://schemas.microsoft.com/office/drawing/2014/main" id="{A84CC857-C6BA-A231-2BD5-FB419C5CD8B7}"/>
              </a:ext>
            </a:extLst>
          </p:cNvPr>
          <p:cNvGrpSpPr/>
          <p:nvPr/>
        </p:nvGrpSpPr>
        <p:grpSpPr>
          <a:xfrm>
            <a:off x="-2900793" y="2957130"/>
            <a:ext cx="7052984" cy="3331128"/>
            <a:chOff x="-3280825" y="1577024"/>
            <a:chExt cx="8824216" cy="5252875"/>
          </a:xfrm>
        </p:grpSpPr>
        <p:sp>
          <p:nvSpPr>
            <p:cNvPr id="70" name="Pentagon 4">
              <a:extLst>
                <a:ext uri="{FF2B5EF4-FFF2-40B4-BE49-F238E27FC236}">
                  <a16:creationId xmlns:a16="http://schemas.microsoft.com/office/drawing/2014/main" id="{0028694E-9F4B-86CB-98E5-D52B61A1FEFE}"/>
                </a:ext>
              </a:extLst>
            </p:cNvPr>
            <p:cNvSpPr/>
            <p:nvPr/>
          </p:nvSpPr>
          <p:spPr>
            <a:xfrm>
              <a:off x="-1116498" y="2920471"/>
              <a:ext cx="6598343" cy="1339527"/>
            </a:xfrm>
            <a:prstGeom prst="homePlate">
              <a:avLst/>
            </a:prstGeom>
            <a:solidFill>
              <a:sysClr val="windowText" lastClr="000000">
                <a:lumMod val="75000"/>
                <a:lumOff val="25000"/>
              </a:sys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71" name="Pentagon 5">
              <a:extLst>
                <a:ext uri="{FF2B5EF4-FFF2-40B4-BE49-F238E27FC236}">
                  <a16:creationId xmlns:a16="http://schemas.microsoft.com/office/drawing/2014/main" id="{E5E9AFF9-3BD7-B9AA-081F-C7D4B8EF95CE}"/>
                </a:ext>
              </a:extLst>
            </p:cNvPr>
            <p:cNvSpPr/>
            <p:nvPr/>
          </p:nvSpPr>
          <p:spPr>
            <a:xfrm>
              <a:off x="-1820068" y="4258855"/>
              <a:ext cx="7315201" cy="1274035"/>
            </a:xfrm>
            <a:prstGeom prst="homePlate">
              <a:avLst/>
            </a:prstGeom>
            <a:solidFill>
              <a:schemeClr val="accent5">
                <a:lumMod val="75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72" name="Pentagon 6">
              <a:extLst>
                <a:ext uri="{FF2B5EF4-FFF2-40B4-BE49-F238E27FC236}">
                  <a16:creationId xmlns:a16="http://schemas.microsoft.com/office/drawing/2014/main" id="{BB2E1027-13F8-C167-5E42-0EB6F12AAFC7}"/>
                </a:ext>
              </a:extLst>
            </p:cNvPr>
            <p:cNvSpPr/>
            <p:nvPr/>
          </p:nvSpPr>
          <p:spPr>
            <a:xfrm>
              <a:off x="-3280824" y="5526251"/>
              <a:ext cx="8775956" cy="1303648"/>
            </a:xfrm>
            <a:prstGeom prst="homePlate">
              <a:avLst/>
            </a:prstGeom>
            <a:solidFill>
              <a:srgbClr val="FFFFFF">
                <a:lumMod val="5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73" name="Pentagon 7">
              <a:extLst>
                <a:ext uri="{FF2B5EF4-FFF2-40B4-BE49-F238E27FC236}">
                  <a16:creationId xmlns:a16="http://schemas.microsoft.com/office/drawing/2014/main" id="{CA697278-E770-7CED-98B3-83A89EE54B59}"/>
                </a:ext>
              </a:extLst>
            </p:cNvPr>
            <p:cNvSpPr/>
            <p:nvPr/>
          </p:nvSpPr>
          <p:spPr>
            <a:xfrm>
              <a:off x="172785" y="1577024"/>
              <a:ext cx="5235349" cy="1303648"/>
            </a:xfrm>
            <a:prstGeom prst="homePlate">
              <a:avLst/>
            </a:prstGeom>
            <a:solidFill>
              <a:srgbClr val="00B0F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74" name="Freeform 147">
              <a:extLst>
                <a:ext uri="{FF2B5EF4-FFF2-40B4-BE49-F238E27FC236}">
                  <a16:creationId xmlns:a16="http://schemas.microsoft.com/office/drawing/2014/main" id="{86BD120C-0D5B-2954-78FC-A7E916E35403}"/>
                </a:ext>
              </a:extLst>
            </p:cNvPr>
            <p:cNvSpPr>
              <a:spLocks noChangeAspect="1" noEditPoints="1"/>
            </p:cNvSpPr>
            <p:nvPr/>
          </p:nvSpPr>
          <p:spPr bwMode="auto">
            <a:xfrm>
              <a:off x="670413" y="1957917"/>
              <a:ext cx="519415" cy="656096"/>
            </a:xfrm>
            <a:custGeom>
              <a:avLst/>
              <a:gdLst>
                <a:gd name="T0" fmla="*/ 484 w 800"/>
                <a:gd name="T1" fmla="*/ 0 h 1011"/>
                <a:gd name="T2" fmla="*/ 463 w 800"/>
                <a:gd name="T3" fmla="*/ 990 h 1011"/>
                <a:gd name="T4" fmla="*/ 779 w 800"/>
                <a:gd name="T5" fmla="*/ 1011 h 1011"/>
                <a:gd name="T6" fmla="*/ 800 w 800"/>
                <a:gd name="T7" fmla="*/ 21 h 1011"/>
                <a:gd name="T8" fmla="*/ 758 w 800"/>
                <a:gd name="T9" fmla="*/ 969 h 1011"/>
                <a:gd name="T10" fmla="*/ 505 w 800"/>
                <a:gd name="T11" fmla="*/ 843 h 1011"/>
                <a:gd name="T12" fmla="*/ 589 w 800"/>
                <a:gd name="T13" fmla="*/ 800 h 1011"/>
                <a:gd name="T14" fmla="*/ 505 w 800"/>
                <a:gd name="T15" fmla="*/ 716 h 1011"/>
                <a:gd name="T16" fmla="*/ 589 w 800"/>
                <a:gd name="T17" fmla="*/ 674 h 1011"/>
                <a:gd name="T18" fmla="*/ 505 w 800"/>
                <a:gd name="T19" fmla="*/ 590 h 1011"/>
                <a:gd name="T20" fmla="*/ 589 w 800"/>
                <a:gd name="T21" fmla="*/ 548 h 1011"/>
                <a:gd name="T22" fmla="*/ 505 w 800"/>
                <a:gd name="T23" fmla="*/ 464 h 1011"/>
                <a:gd name="T24" fmla="*/ 589 w 800"/>
                <a:gd name="T25" fmla="*/ 421 h 1011"/>
                <a:gd name="T26" fmla="*/ 505 w 800"/>
                <a:gd name="T27" fmla="*/ 337 h 1011"/>
                <a:gd name="T28" fmla="*/ 589 w 800"/>
                <a:gd name="T29" fmla="*/ 295 h 1011"/>
                <a:gd name="T30" fmla="*/ 505 w 800"/>
                <a:gd name="T31" fmla="*/ 211 h 1011"/>
                <a:gd name="T32" fmla="*/ 589 w 800"/>
                <a:gd name="T33" fmla="*/ 169 h 1011"/>
                <a:gd name="T34" fmla="*/ 505 w 800"/>
                <a:gd name="T35" fmla="*/ 43 h 1011"/>
                <a:gd name="T36" fmla="*/ 758 w 800"/>
                <a:gd name="T37" fmla="*/ 969 h 1011"/>
                <a:gd name="T38" fmla="*/ 130 w 800"/>
                <a:gd name="T39" fmla="*/ 52 h 1011"/>
                <a:gd name="T40" fmla="*/ 0 w 800"/>
                <a:gd name="T41" fmla="*/ 253 h 1011"/>
                <a:gd name="T42" fmla="*/ 105 w 800"/>
                <a:gd name="T43" fmla="*/ 969 h 1011"/>
                <a:gd name="T44" fmla="*/ 295 w 800"/>
                <a:gd name="T45" fmla="*/ 864 h 1011"/>
                <a:gd name="T46" fmla="*/ 291 w 800"/>
                <a:gd name="T47" fmla="*/ 241 h 1011"/>
                <a:gd name="T48" fmla="*/ 147 w 800"/>
                <a:gd name="T49" fmla="*/ 102 h 1011"/>
                <a:gd name="T50" fmla="*/ 117 w 800"/>
                <a:gd name="T51" fmla="*/ 148 h 1011"/>
                <a:gd name="T52" fmla="*/ 42 w 800"/>
                <a:gd name="T53" fmla="*/ 347 h 1011"/>
                <a:gd name="T54" fmla="*/ 84 w 800"/>
                <a:gd name="T55" fmla="*/ 716 h 1011"/>
                <a:gd name="T56" fmla="*/ 42 w 800"/>
                <a:gd name="T57" fmla="*/ 347 h 1011"/>
                <a:gd name="T58" fmla="*/ 189 w 800"/>
                <a:gd name="T59" fmla="*/ 927 h 1011"/>
                <a:gd name="T60" fmla="*/ 42 w 800"/>
                <a:gd name="T61" fmla="*/ 864 h 1011"/>
                <a:gd name="T62" fmla="*/ 253 w 800"/>
                <a:gd name="T63" fmla="*/ 843 h 1011"/>
                <a:gd name="T64" fmla="*/ 253 w 800"/>
                <a:gd name="T65" fmla="*/ 800 h 1011"/>
                <a:gd name="T66" fmla="*/ 42 w 800"/>
                <a:gd name="T67" fmla="*/ 758 h 1011"/>
                <a:gd name="T68" fmla="*/ 253 w 800"/>
                <a:gd name="T69" fmla="*/ 800 h 1011"/>
                <a:gd name="T70" fmla="*/ 126 w 800"/>
                <a:gd name="T71" fmla="*/ 347 h 1011"/>
                <a:gd name="T72" fmla="*/ 168 w 800"/>
                <a:gd name="T73" fmla="*/ 347 h 1011"/>
                <a:gd name="T74" fmla="*/ 126 w 800"/>
                <a:gd name="T75" fmla="*/ 716 h 1011"/>
                <a:gd name="T76" fmla="*/ 211 w 800"/>
                <a:gd name="T77" fmla="*/ 716 h 1011"/>
                <a:gd name="T78" fmla="*/ 253 w 800"/>
                <a:gd name="T79" fmla="*/ 347 h 1011"/>
                <a:gd name="T80" fmla="*/ 253 w 800"/>
                <a:gd name="T81" fmla="*/ 274 h 1011"/>
                <a:gd name="T82" fmla="*/ 168 w 800"/>
                <a:gd name="T83" fmla="*/ 274 h 1011"/>
                <a:gd name="T84" fmla="*/ 126 w 800"/>
                <a:gd name="T85" fmla="*/ 274 h 1011"/>
                <a:gd name="T86" fmla="*/ 42 w 800"/>
                <a:gd name="T87" fmla="*/ 274 h 1011"/>
                <a:gd name="T88" fmla="*/ 88 w 800"/>
                <a:gd name="T89" fmla="*/ 190 h 1011"/>
                <a:gd name="T90" fmla="*/ 253 w 800"/>
                <a:gd name="T91" fmla="*/ 259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 h="1011">
                  <a:moveTo>
                    <a:pt x="779" y="0"/>
                  </a:moveTo>
                  <a:cubicBezTo>
                    <a:pt x="484" y="0"/>
                    <a:pt x="484" y="0"/>
                    <a:pt x="484" y="0"/>
                  </a:cubicBezTo>
                  <a:cubicBezTo>
                    <a:pt x="473" y="0"/>
                    <a:pt x="463" y="10"/>
                    <a:pt x="463" y="21"/>
                  </a:cubicBezTo>
                  <a:cubicBezTo>
                    <a:pt x="463" y="990"/>
                    <a:pt x="463" y="990"/>
                    <a:pt x="463" y="990"/>
                  </a:cubicBezTo>
                  <a:cubicBezTo>
                    <a:pt x="463" y="1001"/>
                    <a:pt x="473" y="1011"/>
                    <a:pt x="484" y="1011"/>
                  </a:cubicBezTo>
                  <a:cubicBezTo>
                    <a:pt x="779" y="1011"/>
                    <a:pt x="779" y="1011"/>
                    <a:pt x="779" y="1011"/>
                  </a:cubicBezTo>
                  <a:cubicBezTo>
                    <a:pt x="791" y="1011"/>
                    <a:pt x="800" y="1001"/>
                    <a:pt x="800" y="990"/>
                  </a:cubicBezTo>
                  <a:cubicBezTo>
                    <a:pt x="800" y="21"/>
                    <a:pt x="800" y="21"/>
                    <a:pt x="800" y="21"/>
                  </a:cubicBezTo>
                  <a:cubicBezTo>
                    <a:pt x="800" y="10"/>
                    <a:pt x="791" y="0"/>
                    <a:pt x="779" y="0"/>
                  </a:cubicBezTo>
                  <a:close/>
                  <a:moveTo>
                    <a:pt x="758" y="969"/>
                  </a:moveTo>
                  <a:cubicBezTo>
                    <a:pt x="505" y="969"/>
                    <a:pt x="505" y="969"/>
                    <a:pt x="505" y="969"/>
                  </a:cubicBezTo>
                  <a:cubicBezTo>
                    <a:pt x="505" y="843"/>
                    <a:pt x="505" y="843"/>
                    <a:pt x="505" y="843"/>
                  </a:cubicBezTo>
                  <a:cubicBezTo>
                    <a:pt x="589" y="843"/>
                    <a:pt x="589" y="843"/>
                    <a:pt x="589" y="843"/>
                  </a:cubicBezTo>
                  <a:cubicBezTo>
                    <a:pt x="589" y="800"/>
                    <a:pt x="589" y="800"/>
                    <a:pt x="589" y="800"/>
                  </a:cubicBezTo>
                  <a:cubicBezTo>
                    <a:pt x="505" y="800"/>
                    <a:pt x="505" y="800"/>
                    <a:pt x="505" y="800"/>
                  </a:cubicBezTo>
                  <a:cubicBezTo>
                    <a:pt x="505" y="716"/>
                    <a:pt x="505" y="716"/>
                    <a:pt x="505" y="716"/>
                  </a:cubicBezTo>
                  <a:cubicBezTo>
                    <a:pt x="589" y="716"/>
                    <a:pt x="589" y="716"/>
                    <a:pt x="589" y="716"/>
                  </a:cubicBezTo>
                  <a:cubicBezTo>
                    <a:pt x="589" y="674"/>
                    <a:pt x="589" y="674"/>
                    <a:pt x="589" y="674"/>
                  </a:cubicBezTo>
                  <a:cubicBezTo>
                    <a:pt x="505" y="674"/>
                    <a:pt x="505" y="674"/>
                    <a:pt x="505" y="674"/>
                  </a:cubicBezTo>
                  <a:cubicBezTo>
                    <a:pt x="505" y="590"/>
                    <a:pt x="505" y="590"/>
                    <a:pt x="505" y="590"/>
                  </a:cubicBezTo>
                  <a:cubicBezTo>
                    <a:pt x="589" y="590"/>
                    <a:pt x="589" y="590"/>
                    <a:pt x="589" y="590"/>
                  </a:cubicBezTo>
                  <a:cubicBezTo>
                    <a:pt x="589" y="548"/>
                    <a:pt x="589" y="548"/>
                    <a:pt x="589" y="548"/>
                  </a:cubicBezTo>
                  <a:cubicBezTo>
                    <a:pt x="505" y="548"/>
                    <a:pt x="505" y="548"/>
                    <a:pt x="505" y="548"/>
                  </a:cubicBezTo>
                  <a:cubicBezTo>
                    <a:pt x="505" y="464"/>
                    <a:pt x="505" y="464"/>
                    <a:pt x="505" y="464"/>
                  </a:cubicBezTo>
                  <a:cubicBezTo>
                    <a:pt x="589" y="464"/>
                    <a:pt x="589" y="464"/>
                    <a:pt x="589" y="464"/>
                  </a:cubicBezTo>
                  <a:cubicBezTo>
                    <a:pt x="589" y="421"/>
                    <a:pt x="589" y="421"/>
                    <a:pt x="589" y="421"/>
                  </a:cubicBezTo>
                  <a:cubicBezTo>
                    <a:pt x="505" y="421"/>
                    <a:pt x="505" y="421"/>
                    <a:pt x="505" y="421"/>
                  </a:cubicBezTo>
                  <a:cubicBezTo>
                    <a:pt x="505" y="337"/>
                    <a:pt x="505" y="337"/>
                    <a:pt x="505" y="337"/>
                  </a:cubicBezTo>
                  <a:cubicBezTo>
                    <a:pt x="589" y="337"/>
                    <a:pt x="589" y="337"/>
                    <a:pt x="589" y="337"/>
                  </a:cubicBezTo>
                  <a:cubicBezTo>
                    <a:pt x="589" y="295"/>
                    <a:pt x="589" y="295"/>
                    <a:pt x="589" y="295"/>
                  </a:cubicBezTo>
                  <a:cubicBezTo>
                    <a:pt x="505" y="295"/>
                    <a:pt x="505" y="295"/>
                    <a:pt x="505" y="295"/>
                  </a:cubicBezTo>
                  <a:cubicBezTo>
                    <a:pt x="505" y="211"/>
                    <a:pt x="505" y="211"/>
                    <a:pt x="505" y="211"/>
                  </a:cubicBezTo>
                  <a:cubicBezTo>
                    <a:pt x="589" y="211"/>
                    <a:pt x="589" y="211"/>
                    <a:pt x="589" y="211"/>
                  </a:cubicBezTo>
                  <a:cubicBezTo>
                    <a:pt x="589" y="169"/>
                    <a:pt x="589" y="169"/>
                    <a:pt x="589" y="169"/>
                  </a:cubicBezTo>
                  <a:cubicBezTo>
                    <a:pt x="505" y="169"/>
                    <a:pt x="505" y="169"/>
                    <a:pt x="505" y="169"/>
                  </a:cubicBezTo>
                  <a:cubicBezTo>
                    <a:pt x="505" y="43"/>
                    <a:pt x="505" y="43"/>
                    <a:pt x="505" y="43"/>
                  </a:cubicBezTo>
                  <a:cubicBezTo>
                    <a:pt x="758" y="43"/>
                    <a:pt x="758" y="43"/>
                    <a:pt x="758" y="43"/>
                  </a:cubicBezTo>
                  <a:lnTo>
                    <a:pt x="758" y="969"/>
                  </a:lnTo>
                  <a:close/>
                  <a:moveTo>
                    <a:pt x="165" y="52"/>
                  </a:moveTo>
                  <a:cubicBezTo>
                    <a:pt x="157" y="40"/>
                    <a:pt x="138" y="40"/>
                    <a:pt x="130" y="52"/>
                  </a:cubicBezTo>
                  <a:cubicBezTo>
                    <a:pt x="4" y="241"/>
                    <a:pt x="4" y="241"/>
                    <a:pt x="4" y="241"/>
                  </a:cubicBezTo>
                  <a:cubicBezTo>
                    <a:pt x="1" y="245"/>
                    <a:pt x="0" y="249"/>
                    <a:pt x="0" y="253"/>
                  </a:cubicBezTo>
                  <a:cubicBezTo>
                    <a:pt x="0" y="864"/>
                    <a:pt x="0" y="864"/>
                    <a:pt x="0" y="864"/>
                  </a:cubicBezTo>
                  <a:cubicBezTo>
                    <a:pt x="0" y="922"/>
                    <a:pt x="47" y="969"/>
                    <a:pt x="105" y="969"/>
                  </a:cubicBezTo>
                  <a:cubicBezTo>
                    <a:pt x="189" y="969"/>
                    <a:pt x="189" y="969"/>
                    <a:pt x="189" y="969"/>
                  </a:cubicBezTo>
                  <a:cubicBezTo>
                    <a:pt x="248" y="969"/>
                    <a:pt x="295" y="922"/>
                    <a:pt x="295" y="864"/>
                  </a:cubicBezTo>
                  <a:cubicBezTo>
                    <a:pt x="295" y="253"/>
                    <a:pt x="295" y="253"/>
                    <a:pt x="295" y="253"/>
                  </a:cubicBezTo>
                  <a:cubicBezTo>
                    <a:pt x="295" y="249"/>
                    <a:pt x="293" y="245"/>
                    <a:pt x="291" y="241"/>
                  </a:cubicBezTo>
                  <a:lnTo>
                    <a:pt x="165" y="52"/>
                  </a:lnTo>
                  <a:close/>
                  <a:moveTo>
                    <a:pt x="147" y="102"/>
                  </a:moveTo>
                  <a:cubicBezTo>
                    <a:pt x="178" y="148"/>
                    <a:pt x="178" y="148"/>
                    <a:pt x="178" y="148"/>
                  </a:cubicBezTo>
                  <a:cubicBezTo>
                    <a:pt x="117" y="148"/>
                    <a:pt x="117" y="148"/>
                    <a:pt x="117" y="148"/>
                  </a:cubicBezTo>
                  <a:lnTo>
                    <a:pt x="147" y="102"/>
                  </a:lnTo>
                  <a:close/>
                  <a:moveTo>
                    <a:pt x="42" y="347"/>
                  </a:moveTo>
                  <a:cubicBezTo>
                    <a:pt x="55" y="354"/>
                    <a:pt x="69" y="358"/>
                    <a:pt x="84" y="358"/>
                  </a:cubicBezTo>
                  <a:cubicBezTo>
                    <a:pt x="84" y="716"/>
                    <a:pt x="84" y="716"/>
                    <a:pt x="84" y="716"/>
                  </a:cubicBezTo>
                  <a:cubicBezTo>
                    <a:pt x="42" y="716"/>
                    <a:pt x="42" y="716"/>
                    <a:pt x="42" y="716"/>
                  </a:cubicBezTo>
                  <a:lnTo>
                    <a:pt x="42" y="347"/>
                  </a:lnTo>
                  <a:close/>
                  <a:moveTo>
                    <a:pt x="253" y="864"/>
                  </a:moveTo>
                  <a:cubicBezTo>
                    <a:pt x="253" y="898"/>
                    <a:pt x="224" y="927"/>
                    <a:pt x="189" y="927"/>
                  </a:cubicBezTo>
                  <a:cubicBezTo>
                    <a:pt x="105" y="927"/>
                    <a:pt x="105" y="927"/>
                    <a:pt x="105" y="927"/>
                  </a:cubicBezTo>
                  <a:cubicBezTo>
                    <a:pt x="70" y="927"/>
                    <a:pt x="42" y="898"/>
                    <a:pt x="42" y="864"/>
                  </a:cubicBezTo>
                  <a:cubicBezTo>
                    <a:pt x="42" y="843"/>
                    <a:pt x="42" y="843"/>
                    <a:pt x="42" y="843"/>
                  </a:cubicBezTo>
                  <a:cubicBezTo>
                    <a:pt x="253" y="843"/>
                    <a:pt x="253" y="843"/>
                    <a:pt x="253" y="843"/>
                  </a:cubicBezTo>
                  <a:lnTo>
                    <a:pt x="253" y="864"/>
                  </a:lnTo>
                  <a:close/>
                  <a:moveTo>
                    <a:pt x="253" y="800"/>
                  </a:moveTo>
                  <a:cubicBezTo>
                    <a:pt x="42" y="800"/>
                    <a:pt x="42" y="800"/>
                    <a:pt x="42" y="800"/>
                  </a:cubicBezTo>
                  <a:cubicBezTo>
                    <a:pt x="42" y="758"/>
                    <a:pt x="42" y="758"/>
                    <a:pt x="42" y="758"/>
                  </a:cubicBezTo>
                  <a:cubicBezTo>
                    <a:pt x="253" y="758"/>
                    <a:pt x="253" y="758"/>
                    <a:pt x="253" y="758"/>
                  </a:cubicBezTo>
                  <a:lnTo>
                    <a:pt x="253" y="800"/>
                  </a:lnTo>
                  <a:close/>
                  <a:moveTo>
                    <a:pt x="126" y="716"/>
                  </a:moveTo>
                  <a:cubicBezTo>
                    <a:pt x="126" y="347"/>
                    <a:pt x="126" y="347"/>
                    <a:pt x="126" y="347"/>
                  </a:cubicBezTo>
                  <a:cubicBezTo>
                    <a:pt x="134" y="342"/>
                    <a:pt x="141" y="337"/>
                    <a:pt x="147" y="330"/>
                  </a:cubicBezTo>
                  <a:cubicBezTo>
                    <a:pt x="153" y="337"/>
                    <a:pt x="160" y="342"/>
                    <a:pt x="168" y="347"/>
                  </a:cubicBezTo>
                  <a:cubicBezTo>
                    <a:pt x="168" y="716"/>
                    <a:pt x="168" y="716"/>
                    <a:pt x="168" y="716"/>
                  </a:cubicBezTo>
                  <a:lnTo>
                    <a:pt x="126" y="716"/>
                  </a:lnTo>
                  <a:close/>
                  <a:moveTo>
                    <a:pt x="253" y="716"/>
                  </a:moveTo>
                  <a:cubicBezTo>
                    <a:pt x="211" y="716"/>
                    <a:pt x="211" y="716"/>
                    <a:pt x="211" y="716"/>
                  </a:cubicBezTo>
                  <a:cubicBezTo>
                    <a:pt x="211" y="358"/>
                    <a:pt x="211" y="358"/>
                    <a:pt x="211" y="358"/>
                  </a:cubicBezTo>
                  <a:cubicBezTo>
                    <a:pt x="226" y="358"/>
                    <a:pt x="240" y="354"/>
                    <a:pt x="253" y="347"/>
                  </a:cubicBezTo>
                  <a:lnTo>
                    <a:pt x="253" y="716"/>
                  </a:lnTo>
                  <a:close/>
                  <a:moveTo>
                    <a:pt x="253" y="274"/>
                  </a:moveTo>
                  <a:cubicBezTo>
                    <a:pt x="253" y="297"/>
                    <a:pt x="234" y="316"/>
                    <a:pt x="211" y="316"/>
                  </a:cubicBezTo>
                  <a:cubicBezTo>
                    <a:pt x="187" y="316"/>
                    <a:pt x="168" y="297"/>
                    <a:pt x="168" y="274"/>
                  </a:cubicBezTo>
                  <a:cubicBezTo>
                    <a:pt x="168" y="262"/>
                    <a:pt x="159" y="253"/>
                    <a:pt x="147" y="253"/>
                  </a:cubicBezTo>
                  <a:cubicBezTo>
                    <a:pt x="136" y="253"/>
                    <a:pt x="126" y="262"/>
                    <a:pt x="126" y="274"/>
                  </a:cubicBezTo>
                  <a:cubicBezTo>
                    <a:pt x="126" y="297"/>
                    <a:pt x="107" y="316"/>
                    <a:pt x="84" y="316"/>
                  </a:cubicBezTo>
                  <a:cubicBezTo>
                    <a:pt x="61" y="316"/>
                    <a:pt x="42" y="297"/>
                    <a:pt x="42" y="274"/>
                  </a:cubicBezTo>
                  <a:cubicBezTo>
                    <a:pt x="42" y="259"/>
                    <a:pt x="42" y="259"/>
                    <a:pt x="42" y="259"/>
                  </a:cubicBezTo>
                  <a:cubicBezTo>
                    <a:pt x="88" y="190"/>
                    <a:pt x="88" y="190"/>
                    <a:pt x="88" y="190"/>
                  </a:cubicBezTo>
                  <a:cubicBezTo>
                    <a:pt x="206" y="190"/>
                    <a:pt x="206" y="190"/>
                    <a:pt x="206" y="190"/>
                  </a:cubicBezTo>
                  <a:cubicBezTo>
                    <a:pt x="253" y="259"/>
                    <a:pt x="253" y="259"/>
                    <a:pt x="253" y="259"/>
                  </a:cubicBezTo>
                  <a:lnTo>
                    <a:pt x="253" y="274"/>
                  </a:lnTo>
                  <a:close/>
                </a:path>
              </a:pathLst>
            </a:custGeom>
            <a:solidFill>
              <a:srgbClr val="FFFFFF"/>
            </a:solidFill>
            <a:ln>
              <a:noFill/>
            </a:ln>
            <a:effectLst/>
          </p:spPr>
          <p:txBody>
            <a:bodyPr vert="horz" wrap="square" lIns="121920" tIns="60960" rIns="121920" bIns="60960" numCol="1" anchor="t" anchorCtr="0" compatLnSpc="1">
              <a:prstTxWarp prst="textNoShape">
                <a:avLst/>
              </a:prstTxWarp>
            </a:bodyPr>
            <a:lstStyle/>
            <a:p>
              <a:endParaRPr lang="en-US" dirty="0">
                <a:solidFill>
                  <a:prstClr val="black"/>
                </a:solidFill>
                <a:latin typeface="Tw Cen MT" panose="020B0602020104020603"/>
              </a:endParaRPr>
            </a:p>
          </p:txBody>
        </p:sp>
        <p:sp>
          <p:nvSpPr>
            <p:cNvPr id="75" name="Rectangle 74">
              <a:extLst>
                <a:ext uri="{FF2B5EF4-FFF2-40B4-BE49-F238E27FC236}">
                  <a16:creationId xmlns:a16="http://schemas.microsoft.com/office/drawing/2014/main" id="{008C8F7F-E372-EC3B-8F42-8B13537E10A2}"/>
                </a:ext>
              </a:extLst>
            </p:cNvPr>
            <p:cNvSpPr/>
            <p:nvPr/>
          </p:nvSpPr>
          <p:spPr>
            <a:xfrm>
              <a:off x="1332086" y="2062079"/>
              <a:ext cx="3557305" cy="754283"/>
            </a:xfrm>
            <a:prstGeom prst="rect">
              <a:avLst/>
            </a:prstGeom>
          </p:spPr>
          <p:txBody>
            <a:bodyPr wrap="square" lIns="0" rIns="0">
              <a:spAutoFit/>
            </a:bodyPr>
            <a:lstStyle/>
            <a:p>
              <a:pPr>
                <a:lnSpc>
                  <a:spcPct val="85000"/>
                </a:lnSpc>
              </a:pPr>
              <a:r>
                <a:rPr lang="en-US" sz="2400" dirty="0">
                  <a:solidFill>
                    <a:srgbClr val="FFFFFF"/>
                  </a:solidFill>
                  <a:latin typeface="Tw Cen MT" panose="020B0602020104020603"/>
                </a:rPr>
                <a:t>Entrepôts /  Magasins</a:t>
              </a:r>
              <a:endParaRPr lang="en-US" sz="1600" dirty="0">
                <a:solidFill>
                  <a:srgbClr val="FFFFFF"/>
                </a:solidFill>
                <a:latin typeface="Tw Cen MT" panose="020B0602020104020603"/>
              </a:endParaRPr>
            </a:p>
          </p:txBody>
        </p:sp>
        <p:sp>
          <p:nvSpPr>
            <p:cNvPr id="76" name="Rectangle 75">
              <a:extLst>
                <a:ext uri="{FF2B5EF4-FFF2-40B4-BE49-F238E27FC236}">
                  <a16:creationId xmlns:a16="http://schemas.microsoft.com/office/drawing/2014/main" id="{0E3CC22B-A43C-2C1A-A0CA-D847BA49B002}"/>
                </a:ext>
              </a:extLst>
            </p:cNvPr>
            <p:cNvSpPr/>
            <p:nvPr/>
          </p:nvSpPr>
          <p:spPr>
            <a:xfrm>
              <a:off x="1324209" y="3147784"/>
              <a:ext cx="4156099" cy="1093615"/>
            </a:xfrm>
            <a:prstGeom prst="rect">
              <a:avLst/>
            </a:prstGeom>
          </p:spPr>
          <p:txBody>
            <a:bodyPr wrap="square" lIns="0" rIns="0">
              <a:spAutoFit/>
            </a:bodyPr>
            <a:lstStyle/>
            <a:p>
              <a:pPr>
                <a:lnSpc>
                  <a:spcPct val="85000"/>
                </a:lnSpc>
              </a:pPr>
              <a:r>
                <a:rPr lang="en-US" sz="1400" dirty="0">
                  <a:solidFill>
                    <a:srgbClr val="FFFFFF"/>
                  </a:solidFill>
                  <a:latin typeface="Tw Cen MT" panose="020B0602020104020603"/>
                </a:rPr>
                <a:t>PLUS DE </a:t>
              </a:r>
              <a:r>
                <a:rPr lang="en-US" sz="2000" b="1" dirty="0">
                  <a:solidFill>
                    <a:srgbClr val="FFFFFF"/>
                  </a:solidFill>
                  <a:latin typeface="Tw Cen MT" panose="020B0602020104020603"/>
                </a:rPr>
                <a:t>35 000 m2</a:t>
              </a:r>
              <a:r>
                <a:rPr lang="en-US" sz="1400" dirty="0">
                  <a:solidFill>
                    <a:srgbClr val="FFFFFF"/>
                  </a:solidFill>
                  <a:latin typeface="Tw Cen MT" panose="020B0602020104020603"/>
                </a:rPr>
                <a:t> </a:t>
              </a:r>
              <a:r>
                <a:rPr lang="en-US" dirty="0">
                  <a:solidFill>
                    <a:srgbClr val="FFFFFF"/>
                  </a:solidFill>
                  <a:latin typeface="Tw Cen MT" panose="020B0602020104020603"/>
                </a:rPr>
                <a:t>de superficies deja disponibles</a:t>
              </a:r>
              <a:endParaRPr lang="en-US" sz="1050" dirty="0">
                <a:solidFill>
                  <a:srgbClr val="FFFFFF"/>
                </a:solidFill>
                <a:latin typeface="Tw Cen MT" panose="020B0602020104020603"/>
              </a:endParaRPr>
            </a:p>
          </p:txBody>
        </p:sp>
        <p:sp>
          <p:nvSpPr>
            <p:cNvPr id="77" name="Rectangle 76">
              <a:extLst>
                <a:ext uri="{FF2B5EF4-FFF2-40B4-BE49-F238E27FC236}">
                  <a16:creationId xmlns:a16="http://schemas.microsoft.com/office/drawing/2014/main" id="{8BD55B23-F4C0-52A9-96A5-BCD426F9E0BE}"/>
                </a:ext>
              </a:extLst>
            </p:cNvPr>
            <p:cNvSpPr/>
            <p:nvPr/>
          </p:nvSpPr>
          <p:spPr>
            <a:xfrm>
              <a:off x="1244611" y="4461448"/>
              <a:ext cx="4298780" cy="930023"/>
            </a:xfrm>
            <a:prstGeom prst="rect">
              <a:avLst/>
            </a:prstGeom>
          </p:spPr>
          <p:txBody>
            <a:bodyPr wrap="square" lIns="0" rIns="0">
              <a:spAutoFit/>
            </a:bodyPr>
            <a:lstStyle/>
            <a:p>
              <a:pPr>
                <a:lnSpc>
                  <a:spcPct val="85000"/>
                </a:lnSpc>
              </a:pPr>
              <a:r>
                <a:rPr lang="en-US" sz="1400" dirty="0">
                  <a:solidFill>
                    <a:srgbClr val="FFFFFF"/>
                  </a:solidFill>
                  <a:latin typeface="Tw Cen MT" panose="020B0602020104020603"/>
                </a:rPr>
                <a:t>PLUS DE </a:t>
              </a:r>
              <a:r>
                <a:rPr lang="en-US" sz="2000" b="1" dirty="0">
                  <a:solidFill>
                    <a:srgbClr val="FFFFFF"/>
                  </a:solidFill>
                  <a:latin typeface="Tw Cen MT" panose="020B0602020104020603"/>
                </a:rPr>
                <a:t>72 500 m2 </a:t>
              </a:r>
              <a:r>
                <a:rPr lang="en-US" dirty="0">
                  <a:solidFill>
                    <a:srgbClr val="FFFFFF"/>
                  </a:solidFill>
                  <a:latin typeface="Tw Cen MT" panose="020B0602020104020603"/>
                </a:rPr>
                <a:t>de superficies entrepôts </a:t>
              </a:r>
              <a:r>
                <a:rPr lang="en-US" dirty="0" err="1">
                  <a:solidFill>
                    <a:srgbClr val="FFFFFF"/>
                  </a:solidFill>
                  <a:latin typeface="Tw Cen MT" panose="020B0602020104020603"/>
                </a:rPr>
                <a:t>en</a:t>
              </a:r>
              <a:r>
                <a:rPr lang="en-US" dirty="0">
                  <a:solidFill>
                    <a:srgbClr val="FFFFFF"/>
                  </a:solidFill>
                  <a:latin typeface="Tw Cen MT" panose="020B0602020104020603"/>
                </a:rPr>
                <a:t> cours de construction</a:t>
              </a:r>
              <a:endParaRPr lang="en-US" sz="1050" dirty="0">
                <a:solidFill>
                  <a:srgbClr val="FFFFFF"/>
                </a:solidFill>
                <a:latin typeface="Tw Cen MT" panose="020B0602020104020603"/>
              </a:endParaRPr>
            </a:p>
          </p:txBody>
        </p:sp>
        <p:sp>
          <p:nvSpPr>
            <p:cNvPr id="78" name="Rectangle 77">
              <a:extLst>
                <a:ext uri="{FF2B5EF4-FFF2-40B4-BE49-F238E27FC236}">
                  <a16:creationId xmlns:a16="http://schemas.microsoft.com/office/drawing/2014/main" id="{2A1923F8-9114-6740-A30F-826F2F62369D}"/>
                </a:ext>
              </a:extLst>
            </p:cNvPr>
            <p:cNvSpPr/>
            <p:nvPr/>
          </p:nvSpPr>
          <p:spPr>
            <a:xfrm>
              <a:off x="-1570230" y="3400620"/>
              <a:ext cx="884701" cy="849309"/>
            </a:xfrm>
            <a:prstGeom prst="rect">
              <a:avLst/>
            </a:prstGeom>
            <a:solidFill>
              <a:schemeClr val="bg2"/>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79" name="Rectangle 78">
              <a:extLst>
                <a:ext uri="{FF2B5EF4-FFF2-40B4-BE49-F238E27FC236}">
                  <a16:creationId xmlns:a16="http://schemas.microsoft.com/office/drawing/2014/main" id="{B4812235-9306-04F9-8380-D2D70F7B4523}"/>
                </a:ext>
              </a:extLst>
            </p:cNvPr>
            <p:cNvSpPr/>
            <p:nvPr/>
          </p:nvSpPr>
          <p:spPr>
            <a:xfrm>
              <a:off x="-3280825" y="4232299"/>
              <a:ext cx="2595296" cy="2590960"/>
            </a:xfrm>
            <a:prstGeom prst="rect">
              <a:avLst/>
            </a:prstGeom>
            <a:solidFill>
              <a:schemeClr val="bg2"/>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80" name="Rectangle 79">
              <a:extLst>
                <a:ext uri="{FF2B5EF4-FFF2-40B4-BE49-F238E27FC236}">
                  <a16:creationId xmlns:a16="http://schemas.microsoft.com/office/drawing/2014/main" id="{D0F6D63F-F4C4-3F6E-BB52-3EE64556D8DC}"/>
                </a:ext>
              </a:extLst>
            </p:cNvPr>
            <p:cNvSpPr/>
            <p:nvPr/>
          </p:nvSpPr>
          <p:spPr>
            <a:xfrm>
              <a:off x="-1570232" y="5063978"/>
              <a:ext cx="884701" cy="849309"/>
            </a:xfrm>
            <a:prstGeom prst="rect">
              <a:avLst/>
            </a:prstGeom>
            <a:solidFill>
              <a:schemeClr val="bg2"/>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81" name="Rectangle 80">
              <a:extLst>
                <a:ext uri="{FF2B5EF4-FFF2-40B4-BE49-F238E27FC236}">
                  <a16:creationId xmlns:a16="http://schemas.microsoft.com/office/drawing/2014/main" id="{82E67580-60F5-3B65-EA31-67CEA022E1B9}"/>
                </a:ext>
              </a:extLst>
            </p:cNvPr>
            <p:cNvSpPr/>
            <p:nvPr/>
          </p:nvSpPr>
          <p:spPr>
            <a:xfrm>
              <a:off x="-1570230" y="2568941"/>
              <a:ext cx="884701" cy="849309"/>
            </a:xfrm>
            <a:prstGeom prst="rect">
              <a:avLst/>
            </a:prstGeom>
            <a:solidFill>
              <a:schemeClr val="bg2"/>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nvGrpSpPr>
            <p:cNvPr id="82" name="Group 2">
              <a:extLst>
                <a:ext uri="{FF2B5EF4-FFF2-40B4-BE49-F238E27FC236}">
                  <a16:creationId xmlns:a16="http://schemas.microsoft.com/office/drawing/2014/main" id="{09D8565E-F64C-49FD-3A45-F4F7929683AE}"/>
                </a:ext>
              </a:extLst>
            </p:cNvPr>
            <p:cNvGrpSpPr/>
            <p:nvPr/>
          </p:nvGrpSpPr>
          <p:grpSpPr>
            <a:xfrm>
              <a:off x="-588014" y="1622369"/>
              <a:ext cx="763659" cy="2627560"/>
              <a:chOff x="496086" y="698501"/>
              <a:chExt cx="572744" cy="1970670"/>
            </a:xfrm>
          </p:grpSpPr>
          <p:sp>
            <p:nvSpPr>
              <p:cNvPr id="86" name="Freeform 43">
                <a:extLst>
                  <a:ext uri="{FF2B5EF4-FFF2-40B4-BE49-F238E27FC236}">
                    <a16:creationId xmlns:a16="http://schemas.microsoft.com/office/drawing/2014/main" id="{AEEA5EA7-026E-7FC7-3358-CB64A6D75ABA}"/>
                  </a:ext>
                </a:extLst>
              </p:cNvPr>
              <p:cNvSpPr/>
              <p:nvPr/>
            </p:nvSpPr>
            <p:spPr>
              <a:xfrm>
                <a:off x="512850" y="698501"/>
                <a:ext cx="555980" cy="1354335"/>
              </a:xfrm>
              <a:custGeom>
                <a:avLst/>
                <a:gdLst>
                  <a:gd name="connsiteX0" fmla="*/ 555980 w 555980"/>
                  <a:gd name="connsiteY0" fmla="*/ 0 h 1354334"/>
                  <a:gd name="connsiteX1" fmla="*/ 555980 w 555980"/>
                  <a:gd name="connsiteY1" fmla="*/ 968242 h 1354334"/>
                  <a:gd name="connsiteX2" fmla="*/ 0 w 555980"/>
                  <a:gd name="connsiteY2" fmla="*/ 1354334 h 1354334"/>
                  <a:gd name="connsiteX3" fmla="*/ 737 w 555980"/>
                  <a:gd name="connsiteY3" fmla="*/ 709226 h 1354334"/>
                  <a:gd name="connsiteX4" fmla="*/ 555980 w 555980"/>
                  <a:gd name="connsiteY4" fmla="*/ 0 h 1354334"/>
                  <a:gd name="connsiteX0" fmla="*/ 555980 w 555980"/>
                  <a:gd name="connsiteY0" fmla="*/ 0 h 1354334"/>
                  <a:gd name="connsiteX1" fmla="*/ 555980 w 555980"/>
                  <a:gd name="connsiteY1" fmla="*/ 976179 h 1354334"/>
                  <a:gd name="connsiteX2" fmla="*/ 0 w 555980"/>
                  <a:gd name="connsiteY2" fmla="*/ 1354334 h 1354334"/>
                  <a:gd name="connsiteX3" fmla="*/ 737 w 555980"/>
                  <a:gd name="connsiteY3" fmla="*/ 709226 h 1354334"/>
                  <a:gd name="connsiteX4" fmla="*/ 555980 w 555980"/>
                  <a:gd name="connsiteY4" fmla="*/ 0 h 135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980" h="1354334">
                    <a:moveTo>
                      <a:pt x="555980" y="0"/>
                    </a:moveTo>
                    <a:lnTo>
                      <a:pt x="555980" y="976179"/>
                    </a:lnTo>
                    <a:lnTo>
                      <a:pt x="0" y="1354334"/>
                    </a:lnTo>
                    <a:cubicBezTo>
                      <a:pt x="246" y="1139298"/>
                      <a:pt x="491" y="924262"/>
                      <a:pt x="737" y="709226"/>
                    </a:cubicBezTo>
                    <a:lnTo>
                      <a:pt x="555980" y="0"/>
                    </a:lnTo>
                    <a:close/>
                  </a:path>
                </a:pathLst>
              </a:custGeom>
              <a:solidFill>
                <a:srgbClr val="7FC6E9">
                  <a:lumMod val="75000"/>
                </a:srgbClr>
              </a:solidFill>
              <a:ln w="63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87" name="Freeform 46">
                <a:extLst>
                  <a:ext uri="{FF2B5EF4-FFF2-40B4-BE49-F238E27FC236}">
                    <a16:creationId xmlns:a16="http://schemas.microsoft.com/office/drawing/2014/main" id="{523B2F01-8693-3112-C582-449929EB75A0}"/>
                  </a:ext>
                </a:extLst>
              </p:cNvPr>
              <p:cNvSpPr/>
              <p:nvPr/>
            </p:nvSpPr>
            <p:spPr>
              <a:xfrm>
                <a:off x="496086" y="1673922"/>
                <a:ext cx="556244" cy="995249"/>
              </a:xfrm>
              <a:custGeom>
                <a:avLst/>
                <a:gdLst>
                  <a:gd name="connsiteX0" fmla="*/ 556244 w 556244"/>
                  <a:gd name="connsiteY0" fmla="*/ 0 h 995250"/>
                  <a:gd name="connsiteX1" fmla="*/ 556244 w 556244"/>
                  <a:gd name="connsiteY1" fmla="*/ 148222 h 995250"/>
                  <a:gd name="connsiteX2" fmla="*/ 556244 w 556244"/>
                  <a:gd name="connsiteY2" fmla="*/ 847028 h 995250"/>
                  <a:gd name="connsiteX3" fmla="*/ 556244 w 556244"/>
                  <a:gd name="connsiteY3" fmla="*/ 995250 h 995250"/>
                  <a:gd name="connsiteX4" fmla="*/ 0 w 556244"/>
                  <a:gd name="connsiteY4" fmla="*/ 995250 h 995250"/>
                  <a:gd name="connsiteX5" fmla="*/ 317 w 556244"/>
                  <a:gd name="connsiteY5" fmla="*/ 847028 h 995250"/>
                  <a:gd name="connsiteX6" fmla="*/ 0 w 556244"/>
                  <a:gd name="connsiteY6" fmla="*/ 847028 h 995250"/>
                  <a:gd name="connsiteX7" fmla="*/ 1001 w 556244"/>
                  <a:gd name="connsiteY7" fmla="*/ 378960 h 9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244" h="995250">
                    <a:moveTo>
                      <a:pt x="556244" y="0"/>
                    </a:moveTo>
                    <a:lnTo>
                      <a:pt x="556244" y="148222"/>
                    </a:lnTo>
                    <a:lnTo>
                      <a:pt x="556244" y="847028"/>
                    </a:lnTo>
                    <a:lnTo>
                      <a:pt x="556244" y="995250"/>
                    </a:lnTo>
                    <a:lnTo>
                      <a:pt x="0" y="995250"/>
                    </a:lnTo>
                    <a:lnTo>
                      <a:pt x="317" y="847028"/>
                    </a:lnTo>
                    <a:lnTo>
                      <a:pt x="0" y="847028"/>
                    </a:lnTo>
                    <a:lnTo>
                      <a:pt x="1001" y="378960"/>
                    </a:lnTo>
                    <a:close/>
                  </a:path>
                </a:pathLst>
              </a:custGeom>
              <a:solidFill>
                <a:sysClr val="windowText" lastClr="000000"/>
              </a:solidFill>
              <a:ln w="63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grpSp>
          <p:nvGrpSpPr>
            <p:cNvPr id="83" name="Group 47">
              <a:extLst>
                <a:ext uri="{FF2B5EF4-FFF2-40B4-BE49-F238E27FC236}">
                  <a16:creationId xmlns:a16="http://schemas.microsoft.com/office/drawing/2014/main" id="{A164C7E6-EB4F-9D36-544F-5C984D67B830}"/>
                </a:ext>
              </a:extLst>
            </p:cNvPr>
            <p:cNvGrpSpPr/>
            <p:nvPr/>
          </p:nvGrpSpPr>
          <p:grpSpPr>
            <a:xfrm flipV="1">
              <a:off x="-698024" y="4249931"/>
              <a:ext cx="741659" cy="2573327"/>
              <a:chOff x="413581" y="703352"/>
              <a:chExt cx="556244" cy="1965819"/>
            </a:xfrm>
          </p:grpSpPr>
          <p:sp>
            <p:nvSpPr>
              <p:cNvPr id="84" name="Freeform 48">
                <a:extLst>
                  <a:ext uri="{FF2B5EF4-FFF2-40B4-BE49-F238E27FC236}">
                    <a16:creationId xmlns:a16="http://schemas.microsoft.com/office/drawing/2014/main" id="{38A83188-135F-7ACB-770B-6747CCB13C7F}"/>
                  </a:ext>
                </a:extLst>
              </p:cNvPr>
              <p:cNvSpPr/>
              <p:nvPr/>
            </p:nvSpPr>
            <p:spPr>
              <a:xfrm>
                <a:off x="413845" y="703352"/>
                <a:ext cx="555980" cy="1354334"/>
              </a:xfrm>
              <a:custGeom>
                <a:avLst/>
                <a:gdLst>
                  <a:gd name="connsiteX0" fmla="*/ 555980 w 555980"/>
                  <a:gd name="connsiteY0" fmla="*/ 0 h 1354334"/>
                  <a:gd name="connsiteX1" fmla="*/ 555980 w 555980"/>
                  <a:gd name="connsiteY1" fmla="*/ 968242 h 1354334"/>
                  <a:gd name="connsiteX2" fmla="*/ 0 w 555980"/>
                  <a:gd name="connsiteY2" fmla="*/ 1354334 h 1354334"/>
                  <a:gd name="connsiteX3" fmla="*/ 737 w 555980"/>
                  <a:gd name="connsiteY3" fmla="*/ 709226 h 1354334"/>
                  <a:gd name="connsiteX4" fmla="*/ 555980 w 555980"/>
                  <a:gd name="connsiteY4" fmla="*/ 0 h 1354334"/>
                  <a:gd name="connsiteX0" fmla="*/ 555980 w 555980"/>
                  <a:gd name="connsiteY0" fmla="*/ 0 h 1354334"/>
                  <a:gd name="connsiteX1" fmla="*/ 555980 w 555980"/>
                  <a:gd name="connsiteY1" fmla="*/ 976179 h 1354334"/>
                  <a:gd name="connsiteX2" fmla="*/ 0 w 555980"/>
                  <a:gd name="connsiteY2" fmla="*/ 1354334 h 1354334"/>
                  <a:gd name="connsiteX3" fmla="*/ 737 w 555980"/>
                  <a:gd name="connsiteY3" fmla="*/ 709226 h 1354334"/>
                  <a:gd name="connsiteX4" fmla="*/ 555980 w 555980"/>
                  <a:gd name="connsiteY4" fmla="*/ 0 h 135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980" h="1354334">
                    <a:moveTo>
                      <a:pt x="555980" y="0"/>
                    </a:moveTo>
                    <a:lnTo>
                      <a:pt x="555980" y="976179"/>
                    </a:lnTo>
                    <a:lnTo>
                      <a:pt x="0" y="1354334"/>
                    </a:lnTo>
                    <a:cubicBezTo>
                      <a:pt x="246" y="1139298"/>
                      <a:pt x="491" y="924262"/>
                      <a:pt x="737" y="709226"/>
                    </a:cubicBezTo>
                    <a:lnTo>
                      <a:pt x="555980" y="0"/>
                    </a:lnTo>
                    <a:close/>
                  </a:path>
                </a:pathLst>
              </a:custGeom>
              <a:solidFill>
                <a:schemeClr val="bg2">
                  <a:lumMod val="50000"/>
                </a:schemeClr>
              </a:solidFill>
              <a:ln w="63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85" name="Freeform 49">
                <a:extLst>
                  <a:ext uri="{FF2B5EF4-FFF2-40B4-BE49-F238E27FC236}">
                    <a16:creationId xmlns:a16="http://schemas.microsoft.com/office/drawing/2014/main" id="{3EEED33C-EBBD-2682-3B50-9CDE0B9E637A}"/>
                  </a:ext>
                </a:extLst>
              </p:cNvPr>
              <p:cNvSpPr/>
              <p:nvPr/>
            </p:nvSpPr>
            <p:spPr>
              <a:xfrm>
                <a:off x="413581" y="1673922"/>
                <a:ext cx="556244" cy="995249"/>
              </a:xfrm>
              <a:custGeom>
                <a:avLst/>
                <a:gdLst>
                  <a:gd name="connsiteX0" fmla="*/ 556244 w 556244"/>
                  <a:gd name="connsiteY0" fmla="*/ 0 h 995250"/>
                  <a:gd name="connsiteX1" fmla="*/ 556244 w 556244"/>
                  <a:gd name="connsiteY1" fmla="*/ 148222 h 995250"/>
                  <a:gd name="connsiteX2" fmla="*/ 556244 w 556244"/>
                  <a:gd name="connsiteY2" fmla="*/ 847028 h 995250"/>
                  <a:gd name="connsiteX3" fmla="*/ 556244 w 556244"/>
                  <a:gd name="connsiteY3" fmla="*/ 995250 h 995250"/>
                  <a:gd name="connsiteX4" fmla="*/ 0 w 556244"/>
                  <a:gd name="connsiteY4" fmla="*/ 995250 h 995250"/>
                  <a:gd name="connsiteX5" fmla="*/ 317 w 556244"/>
                  <a:gd name="connsiteY5" fmla="*/ 847028 h 995250"/>
                  <a:gd name="connsiteX6" fmla="*/ 0 w 556244"/>
                  <a:gd name="connsiteY6" fmla="*/ 847028 h 995250"/>
                  <a:gd name="connsiteX7" fmla="*/ 1001 w 556244"/>
                  <a:gd name="connsiteY7" fmla="*/ 378960 h 9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244" h="995250">
                    <a:moveTo>
                      <a:pt x="556244" y="0"/>
                    </a:moveTo>
                    <a:lnTo>
                      <a:pt x="556244" y="148222"/>
                    </a:lnTo>
                    <a:lnTo>
                      <a:pt x="556244" y="847028"/>
                    </a:lnTo>
                    <a:lnTo>
                      <a:pt x="556244" y="995250"/>
                    </a:lnTo>
                    <a:lnTo>
                      <a:pt x="0" y="995250"/>
                    </a:lnTo>
                    <a:lnTo>
                      <a:pt x="317" y="847028"/>
                    </a:lnTo>
                    <a:lnTo>
                      <a:pt x="0" y="847028"/>
                    </a:lnTo>
                    <a:lnTo>
                      <a:pt x="1001" y="378960"/>
                    </a:lnTo>
                    <a:close/>
                  </a:path>
                </a:pathLst>
              </a:custGeom>
              <a:solidFill>
                <a:schemeClr val="accent5">
                  <a:lumMod val="75000"/>
                </a:schemeClr>
              </a:solidFill>
              <a:ln w="63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grpSp>
      <p:pic>
        <p:nvPicPr>
          <p:cNvPr id="88" name="Image 87">
            <a:extLst>
              <a:ext uri="{FF2B5EF4-FFF2-40B4-BE49-F238E27FC236}">
                <a16:creationId xmlns:a16="http://schemas.microsoft.com/office/drawing/2014/main" id="{3F87D316-16D4-6F4B-FB01-1AC47B0DFAAE}"/>
              </a:ext>
            </a:extLst>
          </p:cNvPr>
          <p:cNvPicPr>
            <a:picLocks noChangeAspect="1"/>
          </p:cNvPicPr>
          <p:nvPr/>
        </p:nvPicPr>
        <p:blipFill>
          <a:blip r:embed="rId3"/>
          <a:stretch>
            <a:fillRect/>
          </a:stretch>
        </p:blipFill>
        <p:spPr>
          <a:xfrm>
            <a:off x="161644" y="4018199"/>
            <a:ext cx="444769" cy="430053"/>
          </a:xfrm>
          <a:prstGeom prst="rect">
            <a:avLst/>
          </a:prstGeom>
        </p:spPr>
      </p:pic>
      <p:pic>
        <p:nvPicPr>
          <p:cNvPr id="89" name="Image 88">
            <a:extLst>
              <a:ext uri="{FF2B5EF4-FFF2-40B4-BE49-F238E27FC236}">
                <a16:creationId xmlns:a16="http://schemas.microsoft.com/office/drawing/2014/main" id="{97C1CDF8-76A7-46EA-B280-75E8FBBFFD87}"/>
              </a:ext>
            </a:extLst>
          </p:cNvPr>
          <p:cNvPicPr>
            <a:picLocks noChangeAspect="1"/>
          </p:cNvPicPr>
          <p:nvPr/>
        </p:nvPicPr>
        <p:blipFill>
          <a:blip r:embed="rId4"/>
          <a:stretch>
            <a:fillRect/>
          </a:stretch>
        </p:blipFill>
        <p:spPr>
          <a:xfrm>
            <a:off x="176094" y="4845969"/>
            <a:ext cx="461709" cy="403996"/>
          </a:xfrm>
          <a:prstGeom prst="rect">
            <a:avLst/>
          </a:prstGeom>
        </p:spPr>
      </p:pic>
      <p:sp>
        <p:nvSpPr>
          <p:cNvPr id="93" name="Rectangle 92">
            <a:extLst>
              <a:ext uri="{FF2B5EF4-FFF2-40B4-BE49-F238E27FC236}">
                <a16:creationId xmlns:a16="http://schemas.microsoft.com/office/drawing/2014/main" id="{3298A254-188D-DF80-3F3D-61BE633C9709}"/>
              </a:ext>
            </a:extLst>
          </p:cNvPr>
          <p:cNvSpPr/>
          <p:nvPr/>
        </p:nvSpPr>
        <p:spPr>
          <a:xfrm>
            <a:off x="903700" y="5507287"/>
            <a:ext cx="3074270" cy="825226"/>
          </a:xfrm>
          <a:prstGeom prst="rect">
            <a:avLst/>
          </a:prstGeom>
        </p:spPr>
        <p:txBody>
          <a:bodyPr wrap="square" lIns="0" rIns="0">
            <a:spAutoFit/>
          </a:bodyPr>
          <a:lstStyle/>
          <a:p>
            <a:pPr>
              <a:lnSpc>
                <a:spcPct val="85000"/>
              </a:lnSpc>
            </a:pPr>
            <a:r>
              <a:rPr lang="en-US" sz="2000" b="1" dirty="0">
                <a:solidFill>
                  <a:srgbClr val="FFFFFF"/>
                </a:solidFill>
                <a:latin typeface="Tw Cen MT" panose="020B0602020104020603"/>
              </a:rPr>
              <a:t>107 000 m2 </a:t>
            </a:r>
            <a:r>
              <a:rPr lang="en-US" dirty="0">
                <a:solidFill>
                  <a:srgbClr val="FFFFFF"/>
                </a:solidFill>
                <a:latin typeface="Tw Cen MT" panose="020B0602020104020603"/>
              </a:rPr>
              <a:t>de superficies  </a:t>
            </a:r>
            <a:r>
              <a:rPr lang="en-US" sz="1600" dirty="0">
                <a:solidFill>
                  <a:srgbClr val="FFFFFF"/>
                </a:solidFill>
                <a:latin typeface="Tw Cen MT" panose="020B0602020104020603"/>
              </a:rPr>
              <a:t>entrepots</a:t>
            </a:r>
            <a:r>
              <a:rPr lang="en-US" dirty="0">
                <a:solidFill>
                  <a:srgbClr val="FFFFFF"/>
                </a:solidFill>
                <a:latin typeface="Tw Cen MT" panose="020B0602020104020603"/>
              </a:rPr>
              <a:t> disponibles </a:t>
            </a:r>
            <a:r>
              <a:rPr lang="en-US" dirty="0" err="1">
                <a:solidFill>
                  <a:srgbClr val="FFFFFF"/>
                </a:solidFill>
                <a:latin typeface="Tw Cen MT" panose="020B0602020104020603"/>
              </a:rPr>
              <a:t>d’ici</a:t>
            </a:r>
            <a:r>
              <a:rPr lang="en-US" dirty="0">
                <a:solidFill>
                  <a:srgbClr val="FFFFFF"/>
                </a:solidFill>
                <a:latin typeface="Tw Cen MT" panose="020B0602020104020603"/>
              </a:rPr>
              <a:t> la fin </a:t>
            </a:r>
            <a:r>
              <a:rPr lang="en-US" dirty="0" err="1">
                <a:solidFill>
                  <a:srgbClr val="FFFFFF"/>
                </a:solidFill>
                <a:latin typeface="Tw Cen MT" panose="020B0602020104020603"/>
              </a:rPr>
              <a:t>d’année</a:t>
            </a:r>
            <a:r>
              <a:rPr lang="en-US" dirty="0">
                <a:solidFill>
                  <a:srgbClr val="FFFFFF"/>
                </a:solidFill>
                <a:latin typeface="Tw Cen MT" panose="020B0602020104020603"/>
              </a:rPr>
              <a:t> 2023</a:t>
            </a:r>
            <a:endParaRPr lang="en-US" sz="1000" dirty="0">
              <a:solidFill>
                <a:srgbClr val="FFFFFF"/>
              </a:solidFill>
              <a:latin typeface="Tw Cen MT" panose="020B0602020104020603"/>
            </a:endParaRPr>
          </a:p>
        </p:txBody>
      </p:sp>
      <p:pic>
        <p:nvPicPr>
          <p:cNvPr id="94" name="Image 93" descr="Une image contenant texte&#10;&#10;Description générée automatiquement">
            <a:extLst>
              <a:ext uri="{FF2B5EF4-FFF2-40B4-BE49-F238E27FC236}">
                <a16:creationId xmlns:a16="http://schemas.microsoft.com/office/drawing/2014/main" id="{9D1B3869-4D14-18E5-3491-F5E5F031EE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937" y="5646018"/>
            <a:ext cx="491782" cy="413498"/>
          </a:xfrm>
          <a:prstGeom prst="rect">
            <a:avLst/>
          </a:prstGeom>
        </p:spPr>
      </p:pic>
      <p:sp>
        <p:nvSpPr>
          <p:cNvPr id="95" name="Triangle rectangle 94">
            <a:extLst>
              <a:ext uri="{FF2B5EF4-FFF2-40B4-BE49-F238E27FC236}">
                <a16:creationId xmlns:a16="http://schemas.microsoft.com/office/drawing/2014/main" id="{79E6689E-66D6-86F6-0ACF-6F5697C571D7}"/>
              </a:ext>
            </a:extLst>
          </p:cNvPr>
          <p:cNvSpPr/>
          <p:nvPr/>
        </p:nvSpPr>
        <p:spPr>
          <a:xfrm>
            <a:off x="-312490" y="5294265"/>
            <a:ext cx="584000" cy="488444"/>
          </a:xfrm>
          <a:prstGeom prst="rtTriangle">
            <a:avLst/>
          </a:prstGeom>
          <a:solidFill>
            <a:schemeClr val="bg1"/>
          </a:solidFill>
          <a:ln>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pic>
        <p:nvPicPr>
          <p:cNvPr id="2" name="Image 1">
            <a:extLst>
              <a:ext uri="{FF2B5EF4-FFF2-40B4-BE49-F238E27FC236}">
                <a16:creationId xmlns:a16="http://schemas.microsoft.com/office/drawing/2014/main" id="{13B7A75C-9A0F-2B97-EC11-BE44C02DB2A8}"/>
              </a:ext>
            </a:extLst>
          </p:cNvPr>
          <p:cNvPicPr>
            <a:picLocks noChangeAspect="1"/>
          </p:cNvPicPr>
          <p:nvPr/>
        </p:nvPicPr>
        <p:blipFill>
          <a:blip r:embed="rId6"/>
          <a:stretch>
            <a:fillRect/>
          </a:stretch>
        </p:blipFill>
        <p:spPr>
          <a:xfrm>
            <a:off x="266329" y="738845"/>
            <a:ext cx="2297265" cy="1181540"/>
          </a:xfrm>
          <a:prstGeom prst="rect">
            <a:avLst/>
          </a:prstGeom>
        </p:spPr>
      </p:pic>
      <p:sp>
        <p:nvSpPr>
          <p:cNvPr id="3" name="Organigramme : Connecteur 2">
            <a:extLst>
              <a:ext uri="{FF2B5EF4-FFF2-40B4-BE49-F238E27FC236}">
                <a16:creationId xmlns:a16="http://schemas.microsoft.com/office/drawing/2014/main" id="{287B4532-D43B-672C-3A2E-60414725B995}"/>
              </a:ext>
            </a:extLst>
          </p:cNvPr>
          <p:cNvSpPr/>
          <p:nvPr/>
        </p:nvSpPr>
        <p:spPr>
          <a:xfrm>
            <a:off x="655564" y="1277852"/>
            <a:ext cx="187627" cy="162442"/>
          </a:xfrm>
          <a:prstGeom prst="flowChartConnector">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11" name="Sous-titre 5">
            <a:extLst>
              <a:ext uri="{FF2B5EF4-FFF2-40B4-BE49-F238E27FC236}">
                <a16:creationId xmlns:a16="http://schemas.microsoft.com/office/drawing/2014/main" id="{E5463F81-AA29-FBEA-50CA-C56AB25FC1D0}"/>
              </a:ext>
            </a:extLst>
          </p:cNvPr>
          <p:cNvSpPr txBox="1">
            <a:spLocks/>
          </p:cNvSpPr>
          <p:nvPr/>
        </p:nvSpPr>
        <p:spPr>
          <a:xfrm>
            <a:off x="4870629" y="179424"/>
            <a:ext cx="3267167" cy="333104"/>
          </a:xfrm>
          <a:prstGeom prst="rect">
            <a:avLst/>
          </a:prstGeom>
          <a:solidFill>
            <a:srgbClr val="FFC000"/>
          </a:solidFill>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b="1" dirty="0">
                <a:solidFill>
                  <a:schemeClr val="bg1"/>
                </a:solidFill>
                <a:latin typeface="Biome Light" panose="020B0303030204020804" pitchFamily="34" charset="0"/>
                <a:cs typeface="Biome Light" panose="020B0303030204020804" pitchFamily="34" charset="0"/>
              </a:rPr>
              <a:t>Développement Logistique</a:t>
            </a:r>
          </a:p>
        </p:txBody>
      </p:sp>
      <p:sp>
        <p:nvSpPr>
          <p:cNvPr id="12" name="Sous-titre 5">
            <a:extLst>
              <a:ext uri="{FF2B5EF4-FFF2-40B4-BE49-F238E27FC236}">
                <a16:creationId xmlns:a16="http://schemas.microsoft.com/office/drawing/2014/main" id="{29B2A231-27C8-B4C5-8294-66701F7EDCD8}"/>
              </a:ext>
            </a:extLst>
          </p:cNvPr>
          <p:cNvSpPr txBox="1">
            <a:spLocks/>
          </p:cNvSpPr>
          <p:nvPr/>
        </p:nvSpPr>
        <p:spPr>
          <a:xfrm>
            <a:off x="8158922" y="179424"/>
            <a:ext cx="2285924" cy="333104"/>
          </a:xfrm>
          <a:prstGeom prst="rect">
            <a:avLst/>
          </a:prstGeom>
          <a:solidFill>
            <a:schemeClr val="bg2">
              <a:lumMod val="75000"/>
            </a:schemeClr>
          </a:solidFill>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b="1" dirty="0">
                <a:solidFill>
                  <a:schemeClr val="bg1"/>
                </a:solidFill>
                <a:latin typeface="Biome Light" panose="020B0303030204020804" pitchFamily="34" charset="0"/>
                <a:cs typeface="Biome Light" panose="020B0303030204020804" pitchFamily="34" charset="0"/>
              </a:rPr>
              <a:t>ZIP</a:t>
            </a:r>
          </a:p>
        </p:txBody>
      </p:sp>
      <p:sp>
        <p:nvSpPr>
          <p:cNvPr id="15" name="Sous-titre 5">
            <a:extLst>
              <a:ext uri="{FF2B5EF4-FFF2-40B4-BE49-F238E27FC236}">
                <a16:creationId xmlns:a16="http://schemas.microsoft.com/office/drawing/2014/main" id="{DEF79AFA-1019-32EB-53C1-A88DFA0844DA}"/>
              </a:ext>
            </a:extLst>
          </p:cNvPr>
          <p:cNvSpPr txBox="1">
            <a:spLocks/>
          </p:cNvSpPr>
          <p:nvPr/>
        </p:nvSpPr>
        <p:spPr>
          <a:xfrm>
            <a:off x="266329" y="179424"/>
            <a:ext cx="4268578" cy="570467"/>
          </a:xfrm>
          <a:prstGeom prst="rect">
            <a:avLst/>
          </a:prstGeom>
          <a:solidFill>
            <a:schemeClr val="accent1">
              <a:lumMod val="50000"/>
            </a:schemeClr>
          </a:solidFill>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800" b="1" dirty="0">
                <a:solidFill>
                  <a:schemeClr val="bg1"/>
                </a:solidFill>
                <a:latin typeface="Arial Nova" panose="020B0504020202020204" pitchFamily="34" charset="0"/>
              </a:rPr>
              <a:t>Bilan Annuel des Activités Portuaires</a:t>
            </a:r>
          </a:p>
        </p:txBody>
      </p:sp>
      <p:sp>
        <p:nvSpPr>
          <p:cNvPr id="16" name="ZoneTexte 15">
            <a:extLst>
              <a:ext uri="{FF2B5EF4-FFF2-40B4-BE49-F238E27FC236}">
                <a16:creationId xmlns:a16="http://schemas.microsoft.com/office/drawing/2014/main" id="{5B1F0382-2EE3-3803-F697-56F335EFFA94}"/>
              </a:ext>
            </a:extLst>
          </p:cNvPr>
          <p:cNvSpPr txBox="1"/>
          <p:nvPr/>
        </p:nvSpPr>
        <p:spPr>
          <a:xfrm>
            <a:off x="10444846" y="-84420"/>
            <a:ext cx="1480825" cy="923330"/>
          </a:xfrm>
          <a:prstGeom prst="rect">
            <a:avLst/>
          </a:prstGeom>
          <a:noFill/>
        </p:spPr>
        <p:txBody>
          <a:bodyPr wrap="square" lIns="91440" tIns="45720" rIns="91440" bIns="45720" rtlCol="0" anchor="t">
            <a:spAutoFit/>
          </a:bodyPr>
          <a:lstStyle/>
          <a:p>
            <a:pPr algn="ctr"/>
            <a:r>
              <a:rPr lang="fr-FR" sz="5400" b="1" dirty="0">
                <a:solidFill>
                  <a:schemeClr val="accent1"/>
                </a:solidFill>
                <a:latin typeface="Biome Light"/>
                <a:cs typeface="Biome Light"/>
              </a:rPr>
              <a:t>5</a:t>
            </a:r>
          </a:p>
        </p:txBody>
      </p:sp>
      <p:pic>
        <p:nvPicPr>
          <p:cNvPr id="4" name="Image 3">
            <a:extLst>
              <a:ext uri="{FF2B5EF4-FFF2-40B4-BE49-F238E27FC236}">
                <a16:creationId xmlns:a16="http://schemas.microsoft.com/office/drawing/2014/main" id="{222C9013-57A5-440D-C79C-B35F2D2084C1}"/>
              </a:ext>
            </a:extLst>
          </p:cNvPr>
          <p:cNvPicPr>
            <a:picLocks noChangeAspect="1"/>
          </p:cNvPicPr>
          <p:nvPr/>
        </p:nvPicPr>
        <p:blipFill>
          <a:blip r:embed="rId7"/>
          <a:stretch>
            <a:fillRect/>
          </a:stretch>
        </p:blipFill>
        <p:spPr>
          <a:xfrm>
            <a:off x="9569861" y="1809857"/>
            <a:ext cx="2285470" cy="1371435"/>
          </a:xfrm>
          <a:prstGeom prst="rect">
            <a:avLst/>
          </a:prstGeom>
          <a:ln w="38100">
            <a:solidFill>
              <a:schemeClr val="tx2"/>
            </a:solidFill>
          </a:ln>
        </p:spPr>
      </p:pic>
      <p:sp>
        <p:nvSpPr>
          <p:cNvPr id="5" name="ZoneTexte 4">
            <a:extLst>
              <a:ext uri="{FF2B5EF4-FFF2-40B4-BE49-F238E27FC236}">
                <a16:creationId xmlns:a16="http://schemas.microsoft.com/office/drawing/2014/main" id="{6D46EB2D-5EC1-0DF9-EBF5-82124B14377B}"/>
              </a:ext>
            </a:extLst>
          </p:cNvPr>
          <p:cNvSpPr txBox="1"/>
          <p:nvPr/>
        </p:nvSpPr>
        <p:spPr>
          <a:xfrm>
            <a:off x="7456092" y="3286348"/>
            <a:ext cx="4438518" cy="1938992"/>
          </a:xfrm>
          <a:prstGeom prst="rect">
            <a:avLst/>
          </a:prstGeom>
          <a:noFill/>
          <a:ln w="28575">
            <a:solidFill>
              <a:schemeClr val="tx2">
                <a:lumMod val="75000"/>
              </a:schemeClr>
            </a:solidFill>
          </a:ln>
        </p:spPr>
        <p:txBody>
          <a:bodyPr wrap="square" rtlCol="0">
            <a:spAutoFit/>
          </a:bodyPr>
          <a:lstStyle/>
          <a:p>
            <a:pPr algn="just"/>
            <a:r>
              <a:rPr lang="fr-FR" sz="1200" b="1" dirty="0">
                <a:solidFill>
                  <a:schemeClr val="bg1"/>
                </a:solidFill>
                <a:latin typeface="Biome" panose="020B0503030204020804" pitchFamily="34" charset="0"/>
                <a:cs typeface="Biome" panose="020B0503030204020804" pitchFamily="34" charset="0"/>
              </a:rPr>
              <a:t> </a:t>
            </a:r>
            <a:r>
              <a:rPr lang="fr-FR" sz="1200" b="1" u="sng" dirty="0">
                <a:latin typeface="Biome" panose="020B0503030204020804" pitchFamily="34" charset="0"/>
                <a:cs typeface="Biome" panose="020B0503030204020804" pitchFamily="34" charset="0"/>
              </a:rPr>
              <a:t>Caractéristiques techniques: </a:t>
            </a:r>
          </a:p>
          <a:p>
            <a:pPr algn="just"/>
            <a:endParaRPr lang="fr-FR" sz="1200" b="1" u="sng" dirty="0">
              <a:latin typeface="Biome" panose="020B0503030204020804" pitchFamily="34" charset="0"/>
              <a:cs typeface="Biome" panose="020B0503030204020804" pitchFamily="34" charset="0"/>
            </a:endParaRPr>
          </a:p>
          <a:p>
            <a:pPr algn="just">
              <a:buFont typeface="Courier New" pitchFamily="49" charset="0"/>
              <a:buChar char="o"/>
            </a:pPr>
            <a:r>
              <a:rPr lang="fr-FR" sz="1200" b="1" u="sng" dirty="0">
                <a:latin typeface="Biome" panose="020B0503030204020804" pitchFamily="34" charset="0"/>
                <a:cs typeface="Biome" panose="020B0503030204020804" pitchFamily="34" charset="0"/>
              </a:rPr>
              <a:t> </a:t>
            </a:r>
            <a:r>
              <a:rPr lang="fr-FR" sz="1200" b="1" dirty="0">
                <a:latin typeface="Biome" panose="020B0503030204020804" pitchFamily="34" charset="0"/>
                <a:cs typeface="Biome" panose="020B0503030204020804" pitchFamily="34" charset="0"/>
              </a:rPr>
              <a:t>Localisation: Autoroute kribi-Lolabe   N17</a:t>
            </a:r>
          </a:p>
          <a:p>
            <a:pPr algn="just">
              <a:buFont typeface="Courier New" pitchFamily="49" charset="0"/>
              <a:buChar char="o"/>
            </a:pPr>
            <a:r>
              <a:rPr lang="fr-FR" sz="1200" b="1" dirty="0">
                <a:latin typeface="Biome" panose="020B0503030204020804" pitchFamily="34" charset="0"/>
                <a:cs typeface="Biome" panose="020B0503030204020804" pitchFamily="34" charset="0"/>
              </a:rPr>
              <a:t> Superficie totale: __ hectares</a:t>
            </a:r>
          </a:p>
          <a:p>
            <a:pPr algn="just">
              <a:buFont typeface="Courier New" pitchFamily="49" charset="0"/>
              <a:buChar char="o"/>
            </a:pPr>
            <a:r>
              <a:rPr lang="fr-FR" sz="1200" b="1" dirty="0">
                <a:latin typeface="Biome" panose="020B0503030204020804" pitchFamily="34" charset="0"/>
                <a:cs typeface="Biome" panose="020B0503030204020804" pitchFamily="34" charset="0"/>
              </a:rPr>
              <a:t> Superficie phase 1: __ hectares</a:t>
            </a:r>
          </a:p>
          <a:p>
            <a:pPr algn="just">
              <a:buFont typeface="Courier New" pitchFamily="49" charset="0"/>
              <a:buChar char="o"/>
            </a:pPr>
            <a:r>
              <a:rPr lang="fr-FR" sz="1200" b="1" dirty="0">
                <a:latin typeface="Biome" panose="020B0503030204020804" pitchFamily="34" charset="0"/>
                <a:cs typeface="Biome" panose="020B0503030204020804" pitchFamily="34" charset="0"/>
              </a:rPr>
              <a:t> Superficie phase 2: __ Hectares</a:t>
            </a:r>
          </a:p>
          <a:p>
            <a:pPr algn="just">
              <a:buFont typeface="Courier New" pitchFamily="49" charset="0"/>
              <a:buChar char="o"/>
            </a:pPr>
            <a:r>
              <a:rPr lang="fr-FR" sz="1200" b="1" dirty="0">
                <a:latin typeface="Biome" panose="020B0503030204020804" pitchFamily="34" charset="0"/>
                <a:cs typeface="Biome" panose="020B0503030204020804" pitchFamily="34" charset="0"/>
              </a:rPr>
              <a:t> Capacité d’accueil actuelle: 200camions</a:t>
            </a:r>
          </a:p>
          <a:p>
            <a:pPr algn="just">
              <a:buFont typeface="Courier New" pitchFamily="49" charset="0"/>
              <a:buChar char="o"/>
            </a:pPr>
            <a:r>
              <a:rPr lang="fr-FR" sz="1200" b="1" dirty="0">
                <a:latin typeface="Biome" panose="020B0503030204020804" pitchFamily="34" charset="0"/>
                <a:cs typeface="Biome" panose="020B0503030204020804" pitchFamily="34" charset="0"/>
              </a:rPr>
              <a:t> Capacité d’accueil finale: 800 camions</a:t>
            </a:r>
          </a:p>
          <a:p>
            <a:pPr algn="just">
              <a:buFont typeface="Courier New" pitchFamily="49" charset="0"/>
              <a:buChar char="o"/>
            </a:pPr>
            <a:r>
              <a:rPr lang="fr-FR" sz="1200" b="1" dirty="0">
                <a:latin typeface="Biome" panose="020B0503030204020804" pitchFamily="34" charset="0"/>
                <a:cs typeface="Biome" panose="020B0503030204020804" pitchFamily="34" charset="0"/>
              </a:rPr>
              <a:t> Alimentation en eau et électricité et latrines</a:t>
            </a:r>
          </a:p>
          <a:p>
            <a:pPr algn="just">
              <a:buFont typeface="Courier New" pitchFamily="49" charset="0"/>
              <a:buChar char="o"/>
            </a:pPr>
            <a:r>
              <a:rPr lang="fr-FR" sz="1200" b="1" dirty="0">
                <a:latin typeface="Biome" panose="020B0503030204020804" pitchFamily="34" charset="0"/>
                <a:cs typeface="Biome" panose="020B0503030204020804" pitchFamily="34" charset="0"/>
              </a:rPr>
              <a:t> 18 chambres, équipées de 02 lits chacune</a:t>
            </a:r>
          </a:p>
        </p:txBody>
      </p:sp>
      <p:pic>
        <p:nvPicPr>
          <p:cNvPr id="6" name="Espace réservé du contenu 6">
            <a:extLst>
              <a:ext uri="{FF2B5EF4-FFF2-40B4-BE49-F238E27FC236}">
                <a16:creationId xmlns:a16="http://schemas.microsoft.com/office/drawing/2014/main" id="{454AA64E-B839-AC88-2538-A7966FF04B30}"/>
              </a:ext>
            </a:extLst>
          </p:cNvPr>
          <p:cNvPicPr>
            <a:picLocks noChangeAspect="1"/>
          </p:cNvPicPr>
          <p:nvPr/>
        </p:nvPicPr>
        <p:blipFill>
          <a:blip r:embed="rId8"/>
          <a:stretch>
            <a:fillRect/>
          </a:stretch>
        </p:blipFill>
        <p:spPr>
          <a:xfrm>
            <a:off x="7456092" y="1823290"/>
            <a:ext cx="1972558" cy="1358002"/>
          </a:xfrm>
          <a:prstGeom prst="rect">
            <a:avLst/>
          </a:prstGeom>
          <a:ln w="38100">
            <a:solidFill>
              <a:schemeClr val="tx2"/>
            </a:solidFill>
          </a:ln>
        </p:spPr>
      </p:pic>
      <p:sp>
        <p:nvSpPr>
          <p:cNvPr id="8" name="Sous-titre 5">
            <a:extLst>
              <a:ext uri="{FF2B5EF4-FFF2-40B4-BE49-F238E27FC236}">
                <a16:creationId xmlns:a16="http://schemas.microsoft.com/office/drawing/2014/main" id="{D16C6325-EA80-D9D9-C002-A81C410ED56B}"/>
              </a:ext>
            </a:extLst>
          </p:cNvPr>
          <p:cNvSpPr txBox="1">
            <a:spLocks/>
          </p:cNvSpPr>
          <p:nvPr/>
        </p:nvSpPr>
        <p:spPr>
          <a:xfrm>
            <a:off x="0" y="2400077"/>
            <a:ext cx="2940148" cy="406612"/>
          </a:xfrm>
          <a:prstGeom prst="rect">
            <a:avLst/>
          </a:prstGeom>
          <a:solidFill>
            <a:schemeClr val="accent1">
              <a:lumMod val="5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b="1" dirty="0">
                <a:solidFill>
                  <a:schemeClr val="bg1"/>
                </a:solidFill>
                <a:latin typeface="Arial Nova" panose="020B0504020202020204" pitchFamily="34" charset="0"/>
              </a:rPr>
              <a:t>Magasins /  Entrepôts</a:t>
            </a:r>
          </a:p>
        </p:txBody>
      </p:sp>
      <p:sp>
        <p:nvSpPr>
          <p:cNvPr id="10" name="Sous-titre 5">
            <a:extLst>
              <a:ext uri="{FF2B5EF4-FFF2-40B4-BE49-F238E27FC236}">
                <a16:creationId xmlns:a16="http://schemas.microsoft.com/office/drawing/2014/main" id="{7B0DE5A2-16CC-327B-2837-660170B3A6F2}"/>
              </a:ext>
            </a:extLst>
          </p:cNvPr>
          <p:cNvSpPr txBox="1">
            <a:spLocks/>
          </p:cNvSpPr>
          <p:nvPr/>
        </p:nvSpPr>
        <p:spPr>
          <a:xfrm>
            <a:off x="7416813" y="1329615"/>
            <a:ext cx="4438518" cy="387540"/>
          </a:xfrm>
          <a:prstGeom prst="rect">
            <a:avLst/>
          </a:prstGeom>
          <a:solidFill>
            <a:schemeClr val="accent1">
              <a:lumMod val="5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800" b="1" dirty="0">
                <a:solidFill>
                  <a:schemeClr val="bg1"/>
                </a:solidFill>
                <a:latin typeface="Arial Nova" panose="020B0504020202020204" pitchFamily="34" charset="0"/>
              </a:rPr>
              <a:t> Centre Vie et Parking Poids Lourds  </a:t>
            </a:r>
          </a:p>
        </p:txBody>
      </p:sp>
      <p:pic>
        <p:nvPicPr>
          <p:cNvPr id="14" name="Image 13" descr="Une image contenant texte, route, plein air, voiture&#10;&#10;Description générée automatiquement">
            <a:extLst>
              <a:ext uri="{FF2B5EF4-FFF2-40B4-BE49-F238E27FC236}">
                <a16:creationId xmlns:a16="http://schemas.microsoft.com/office/drawing/2014/main" id="{2FBB5090-A10A-31C0-53C8-CB1ECCFE44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33680" y="4389502"/>
            <a:ext cx="3173515" cy="1786571"/>
          </a:xfrm>
          <a:prstGeom prst="rect">
            <a:avLst/>
          </a:prstGeom>
        </p:spPr>
      </p:pic>
      <p:sp>
        <p:nvSpPr>
          <p:cNvPr id="17" name="Sous-titre 5">
            <a:extLst>
              <a:ext uri="{FF2B5EF4-FFF2-40B4-BE49-F238E27FC236}">
                <a16:creationId xmlns:a16="http://schemas.microsoft.com/office/drawing/2014/main" id="{6D88FA93-8D75-B3C8-1BD5-CA8EA83A60E9}"/>
              </a:ext>
            </a:extLst>
          </p:cNvPr>
          <p:cNvSpPr txBox="1">
            <a:spLocks/>
          </p:cNvSpPr>
          <p:nvPr/>
        </p:nvSpPr>
        <p:spPr>
          <a:xfrm>
            <a:off x="4152191" y="3913825"/>
            <a:ext cx="3162690" cy="406612"/>
          </a:xfrm>
          <a:prstGeom prst="rect">
            <a:avLst/>
          </a:prstGeom>
          <a:solidFill>
            <a:schemeClr val="accent1">
              <a:lumMod val="5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b="1" dirty="0">
                <a:solidFill>
                  <a:schemeClr val="bg1"/>
                </a:solidFill>
                <a:latin typeface="Arial Nova" panose="020B0504020202020204" pitchFamily="34" charset="0"/>
              </a:rPr>
              <a:t>Autoroute Kribi - </a:t>
            </a:r>
            <a:r>
              <a:rPr lang="fr-FR" sz="2000" b="1" dirty="0" err="1">
                <a:solidFill>
                  <a:schemeClr val="bg1"/>
                </a:solidFill>
                <a:latin typeface="Arial Nova" panose="020B0504020202020204" pitchFamily="34" charset="0"/>
              </a:rPr>
              <a:t>Lolabe</a:t>
            </a:r>
            <a:endParaRPr lang="fr-FR" sz="2000" b="1" dirty="0">
              <a:solidFill>
                <a:schemeClr val="bg1"/>
              </a:solidFill>
              <a:latin typeface="Arial Nova" panose="020B0504020202020204" pitchFamily="34" charset="0"/>
            </a:endParaRPr>
          </a:p>
        </p:txBody>
      </p:sp>
    </p:spTree>
    <p:extLst>
      <p:ext uri="{BB962C8B-B14F-4D97-AF65-F5344CB8AC3E}">
        <p14:creationId xmlns:p14="http://schemas.microsoft.com/office/powerpoint/2010/main" val="2839712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3193185-5E2F-15A7-C9E1-F19B55056C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46445" y="5919091"/>
            <a:ext cx="945555" cy="938909"/>
          </a:xfrm>
          <a:prstGeom prst="rect">
            <a:avLst/>
          </a:prstGeom>
        </p:spPr>
      </p:pic>
      <p:sp>
        <p:nvSpPr>
          <p:cNvPr id="17" name="Organigramme : Connecteur 16">
            <a:extLst>
              <a:ext uri="{FF2B5EF4-FFF2-40B4-BE49-F238E27FC236}">
                <a16:creationId xmlns:a16="http://schemas.microsoft.com/office/drawing/2014/main" id="{FEC14B81-9747-E17A-52B8-9B50174833FC}"/>
              </a:ext>
            </a:extLst>
          </p:cNvPr>
          <p:cNvSpPr/>
          <p:nvPr/>
        </p:nvSpPr>
        <p:spPr>
          <a:xfrm>
            <a:off x="1891434" y="1080556"/>
            <a:ext cx="112463" cy="121943"/>
          </a:xfrm>
          <a:prstGeom prst="flowChartConnector">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pic>
        <p:nvPicPr>
          <p:cNvPr id="7" name="object 14">
            <a:extLst>
              <a:ext uri="{FF2B5EF4-FFF2-40B4-BE49-F238E27FC236}">
                <a16:creationId xmlns:a16="http://schemas.microsoft.com/office/drawing/2014/main" id="{AE7141C5-ED6E-DCCD-B605-6A536398D492}"/>
              </a:ext>
            </a:extLst>
          </p:cNvPr>
          <p:cNvPicPr/>
          <p:nvPr/>
        </p:nvPicPr>
        <p:blipFill>
          <a:blip r:embed="rId3" cstate="print"/>
          <a:stretch>
            <a:fillRect/>
          </a:stretch>
        </p:blipFill>
        <p:spPr>
          <a:xfrm>
            <a:off x="4023655" y="3304925"/>
            <a:ext cx="2006599" cy="1569785"/>
          </a:xfrm>
          <a:prstGeom prst="rect">
            <a:avLst/>
          </a:prstGeom>
        </p:spPr>
      </p:pic>
      <p:sp>
        <p:nvSpPr>
          <p:cNvPr id="8" name="object 16">
            <a:extLst>
              <a:ext uri="{FF2B5EF4-FFF2-40B4-BE49-F238E27FC236}">
                <a16:creationId xmlns:a16="http://schemas.microsoft.com/office/drawing/2014/main" id="{8CFC7C06-542C-9E8F-CBC3-D906F5B67A6F}"/>
              </a:ext>
            </a:extLst>
          </p:cNvPr>
          <p:cNvSpPr txBox="1"/>
          <p:nvPr/>
        </p:nvSpPr>
        <p:spPr>
          <a:xfrm>
            <a:off x="6451683" y="5018314"/>
            <a:ext cx="5059551" cy="873395"/>
          </a:xfrm>
          <a:prstGeom prst="rect">
            <a:avLst/>
          </a:prstGeom>
        </p:spPr>
        <p:txBody>
          <a:bodyPr vert="horz" wrap="square" lIns="0" tIns="10365" rIns="0" bIns="0" rtlCol="0">
            <a:spAutoFit/>
          </a:bodyPr>
          <a:lstStyle/>
          <a:p>
            <a:pPr marL="11516" marR="4607" algn="just">
              <a:lnSpc>
                <a:spcPct val="100699"/>
              </a:lnSpc>
              <a:spcBef>
                <a:spcPts val="82"/>
              </a:spcBef>
            </a:pPr>
            <a:r>
              <a:rPr sz="1400" spc="-5" dirty="0">
                <a:latin typeface="Biome Light" panose="020B0303030204020804" pitchFamily="34" charset="0"/>
                <a:cs typeface="Biome Light" panose="020B0303030204020804" pitchFamily="34" charset="0"/>
              </a:rPr>
              <a:t>La dématérialisation</a:t>
            </a:r>
            <a:r>
              <a:rPr sz="1400" spc="-9" dirty="0">
                <a:latin typeface="Biome Light" panose="020B0303030204020804" pitchFamily="34" charset="0"/>
                <a:cs typeface="Biome Light" panose="020B0303030204020804" pitchFamily="34" charset="0"/>
              </a:rPr>
              <a:t> </a:t>
            </a:r>
            <a:r>
              <a:rPr sz="1400" dirty="0">
                <a:latin typeface="Biome Light" panose="020B0303030204020804" pitchFamily="34" charset="0"/>
                <a:cs typeface="Biome Light" panose="020B0303030204020804" pitchFamily="34" charset="0"/>
              </a:rPr>
              <a:t>a</a:t>
            </a:r>
            <a:r>
              <a:rPr sz="1400" spc="14" dirty="0">
                <a:latin typeface="Biome Light" panose="020B0303030204020804" pitchFamily="34" charset="0"/>
                <a:cs typeface="Biome Light" panose="020B0303030204020804" pitchFamily="34" charset="0"/>
              </a:rPr>
              <a:t> </a:t>
            </a:r>
            <a:r>
              <a:rPr sz="1400" spc="-5" dirty="0">
                <a:latin typeface="Biome Light" panose="020B0303030204020804" pitchFamily="34" charset="0"/>
                <a:cs typeface="Biome Light" panose="020B0303030204020804" pitchFamily="34" charset="0"/>
              </a:rPr>
              <a:t>permis </a:t>
            </a:r>
            <a:r>
              <a:rPr sz="1400" dirty="0">
                <a:latin typeface="Biome Light" panose="020B0303030204020804" pitchFamily="34" charset="0"/>
                <a:cs typeface="Biome Light" panose="020B0303030204020804" pitchFamily="34" charset="0"/>
              </a:rPr>
              <a:t>à </a:t>
            </a:r>
            <a:r>
              <a:rPr sz="1400" spc="-18" dirty="0">
                <a:latin typeface="Biome Light" panose="020B0303030204020804" pitchFamily="34" charset="0"/>
                <a:cs typeface="Biome Light" panose="020B0303030204020804" pitchFamily="34" charset="0"/>
              </a:rPr>
              <a:t>l’écosystème</a:t>
            </a:r>
            <a:r>
              <a:rPr sz="1400" spc="14" dirty="0">
                <a:latin typeface="Biome Light" panose="020B0303030204020804" pitchFamily="34" charset="0"/>
                <a:cs typeface="Biome Light" panose="020B0303030204020804" pitchFamily="34" charset="0"/>
              </a:rPr>
              <a:t> </a:t>
            </a:r>
            <a:r>
              <a:rPr sz="1400" spc="-5" dirty="0">
                <a:latin typeface="Biome Light" panose="020B0303030204020804" pitchFamily="34" charset="0"/>
                <a:cs typeface="Biome Light" panose="020B0303030204020804" pitchFamily="34" charset="0"/>
              </a:rPr>
              <a:t>des</a:t>
            </a:r>
            <a:r>
              <a:rPr sz="1400" spc="9" dirty="0">
                <a:latin typeface="Biome Light" panose="020B0303030204020804" pitchFamily="34" charset="0"/>
                <a:cs typeface="Biome Light" panose="020B0303030204020804" pitchFamily="34" charset="0"/>
              </a:rPr>
              <a:t> </a:t>
            </a:r>
            <a:r>
              <a:rPr sz="1400" spc="-5" dirty="0">
                <a:latin typeface="Biome Light" panose="020B0303030204020804" pitchFamily="34" charset="0"/>
                <a:cs typeface="Biome Light" panose="020B0303030204020804" pitchFamily="34" charset="0"/>
              </a:rPr>
              <a:t>formalités</a:t>
            </a:r>
            <a:r>
              <a:rPr sz="1400" spc="-32" dirty="0">
                <a:latin typeface="Biome Light" panose="020B0303030204020804" pitchFamily="34" charset="0"/>
                <a:cs typeface="Biome Light" panose="020B0303030204020804" pitchFamily="34" charset="0"/>
              </a:rPr>
              <a:t> </a:t>
            </a:r>
            <a:r>
              <a:rPr sz="1400" dirty="0">
                <a:latin typeface="Biome Light" panose="020B0303030204020804" pitchFamily="34" charset="0"/>
                <a:cs typeface="Biome Light" panose="020B0303030204020804" pitchFamily="34" charset="0"/>
              </a:rPr>
              <a:t>du</a:t>
            </a:r>
            <a:r>
              <a:rPr sz="1400" spc="5" dirty="0">
                <a:latin typeface="Biome Light" panose="020B0303030204020804" pitchFamily="34" charset="0"/>
                <a:cs typeface="Biome Light" panose="020B0303030204020804" pitchFamily="34" charset="0"/>
              </a:rPr>
              <a:t> </a:t>
            </a:r>
            <a:r>
              <a:rPr sz="1400" spc="-9" dirty="0">
                <a:latin typeface="Biome Light" panose="020B0303030204020804" pitchFamily="34" charset="0"/>
                <a:cs typeface="Biome Light" panose="020B0303030204020804" pitchFamily="34" charset="0"/>
              </a:rPr>
              <a:t>Commerce</a:t>
            </a:r>
            <a:r>
              <a:rPr sz="1400" spc="41" dirty="0">
                <a:latin typeface="Biome Light" panose="020B0303030204020804" pitchFamily="34" charset="0"/>
                <a:cs typeface="Biome Light" panose="020B0303030204020804" pitchFamily="34" charset="0"/>
              </a:rPr>
              <a:t> </a:t>
            </a:r>
            <a:r>
              <a:rPr sz="1400" spc="-5" dirty="0">
                <a:latin typeface="Biome Light" panose="020B0303030204020804" pitchFamily="34" charset="0"/>
                <a:cs typeface="Biome Light" panose="020B0303030204020804" pitchFamily="34" charset="0"/>
              </a:rPr>
              <a:t>Extérieur</a:t>
            </a:r>
            <a:r>
              <a:rPr sz="1400" spc="14" dirty="0">
                <a:latin typeface="Biome Light" panose="020B0303030204020804" pitchFamily="34" charset="0"/>
                <a:cs typeface="Biome Light" panose="020B0303030204020804" pitchFamily="34" charset="0"/>
              </a:rPr>
              <a:t> </a:t>
            </a:r>
            <a:r>
              <a:rPr sz="1400" dirty="0">
                <a:latin typeface="Biome Light" panose="020B0303030204020804" pitchFamily="34" charset="0"/>
                <a:cs typeface="Biome Light" panose="020B0303030204020804" pitchFamily="34" charset="0"/>
              </a:rPr>
              <a:t>au</a:t>
            </a:r>
            <a:r>
              <a:rPr sz="1400" spc="-14" dirty="0">
                <a:latin typeface="Biome Light" panose="020B0303030204020804" pitchFamily="34" charset="0"/>
                <a:cs typeface="Biome Light" panose="020B0303030204020804" pitchFamily="34" charset="0"/>
              </a:rPr>
              <a:t> </a:t>
            </a:r>
            <a:r>
              <a:rPr sz="1400" spc="-5" dirty="0">
                <a:latin typeface="Biome Light" panose="020B0303030204020804" pitchFamily="34" charset="0"/>
                <a:cs typeface="Biome Light" panose="020B0303030204020804" pitchFamily="34" charset="0"/>
              </a:rPr>
              <a:t>Cameroun</a:t>
            </a:r>
            <a:r>
              <a:rPr sz="1400" spc="18" dirty="0">
                <a:latin typeface="Biome Light" panose="020B0303030204020804" pitchFamily="34" charset="0"/>
                <a:cs typeface="Biome Light" panose="020B0303030204020804" pitchFamily="34" charset="0"/>
              </a:rPr>
              <a:t> </a:t>
            </a:r>
            <a:r>
              <a:rPr sz="1400" spc="-14" dirty="0">
                <a:latin typeface="Biome Light" panose="020B0303030204020804" pitchFamily="34" charset="0"/>
                <a:cs typeface="Biome Light" panose="020B0303030204020804" pitchFamily="34" charset="0"/>
              </a:rPr>
              <a:t>d’enregistrer</a:t>
            </a:r>
            <a:r>
              <a:rPr sz="1400" spc="27" dirty="0">
                <a:latin typeface="Biome Light" panose="020B0303030204020804" pitchFamily="34" charset="0"/>
                <a:cs typeface="Biome Light" panose="020B0303030204020804" pitchFamily="34" charset="0"/>
              </a:rPr>
              <a:t> </a:t>
            </a:r>
            <a:r>
              <a:rPr sz="1400" spc="-5" dirty="0">
                <a:latin typeface="Biome Light" panose="020B0303030204020804" pitchFamily="34" charset="0"/>
                <a:cs typeface="Biome Light" panose="020B0303030204020804" pitchFamily="34" charset="0"/>
              </a:rPr>
              <a:t>de</a:t>
            </a:r>
            <a:r>
              <a:rPr sz="1400" spc="14" dirty="0">
                <a:latin typeface="Biome Light" panose="020B0303030204020804" pitchFamily="34" charset="0"/>
                <a:cs typeface="Biome Light" panose="020B0303030204020804" pitchFamily="34" charset="0"/>
              </a:rPr>
              <a:t> </a:t>
            </a:r>
            <a:r>
              <a:rPr sz="1400" spc="-9" dirty="0">
                <a:latin typeface="Biome Light" panose="020B0303030204020804" pitchFamily="34" charset="0"/>
                <a:cs typeface="Biome Light" panose="020B0303030204020804" pitchFamily="34" charset="0"/>
              </a:rPr>
              <a:t>profondes </a:t>
            </a:r>
            <a:r>
              <a:rPr sz="1400" spc="-5" dirty="0">
                <a:latin typeface="Biome Light" panose="020B0303030204020804" pitchFamily="34" charset="0"/>
                <a:cs typeface="Biome Light" panose="020B0303030204020804" pitchFamily="34" charset="0"/>
              </a:rPr>
              <a:t> mutations</a:t>
            </a:r>
            <a:r>
              <a:rPr sz="1400" spc="-9" dirty="0">
                <a:latin typeface="Biome Light" panose="020B0303030204020804" pitchFamily="34" charset="0"/>
                <a:cs typeface="Biome Light" panose="020B0303030204020804" pitchFamily="34" charset="0"/>
              </a:rPr>
              <a:t> grâce</a:t>
            </a:r>
            <a:r>
              <a:rPr sz="1400" spc="-5" dirty="0">
                <a:latin typeface="Biome Light" panose="020B0303030204020804" pitchFamily="34" charset="0"/>
                <a:cs typeface="Biome Light" panose="020B0303030204020804" pitchFamily="34" charset="0"/>
              </a:rPr>
              <a:t> </a:t>
            </a:r>
            <a:r>
              <a:rPr sz="1400" dirty="0">
                <a:latin typeface="Biome Light" panose="020B0303030204020804" pitchFamily="34" charset="0"/>
                <a:cs typeface="Biome Light" panose="020B0303030204020804" pitchFamily="34" charset="0"/>
              </a:rPr>
              <a:t>à</a:t>
            </a:r>
            <a:r>
              <a:rPr sz="1400" spc="5" dirty="0">
                <a:latin typeface="Biome Light" panose="020B0303030204020804" pitchFamily="34" charset="0"/>
                <a:cs typeface="Biome Light" panose="020B0303030204020804" pitchFamily="34" charset="0"/>
              </a:rPr>
              <a:t> </a:t>
            </a:r>
            <a:r>
              <a:rPr sz="1400" spc="-14" dirty="0">
                <a:latin typeface="Biome Light" panose="020B0303030204020804" pitchFamily="34" charset="0"/>
                <a:cs typeface="Biome Light" panose="020B0303030204020804" pitchFamily="34" charset="0"/>
              </a:rPr>
              <a:t>l’adoption</a:t>
            </a:r>
            <a:r>
              <a:rPr sz="1400" spc="-5" dirty="0">
                <a:latin typeface="Biome Light" panose="020B0303030204020804" pitchFamily="34" charset="0"/>
                <a:cs typeface="Biome Light" panose="020B0303030204020804" pitchFamily="34" charset="0"/>
              </a:rPr>
              <a:t> </a:t>
            </a:r>
            <a:r>
              <a:rPr sz="1400" spc="-9" dirty="0">
                <a:latin typeface="Biome Light" panose="020B0303030204020804" pitchFamily="34" charset="0"/>
                <a:cs typeface="Biome Light" panose="020B0303030204020804" pitchFamily="34" charset="0"/>
              </a:rPr>
              <a:t>et</a:t>
            </a:r>
            <a:r>
              <a:rPr sz="1400" spc="9" dirty="0">
                <a:latin typeface="Biome Light" panose="020B0303030204020804" pitchFamily="34" charset="0"/>
                <a:cs typeface="Biome Light" panose="020B0303030204020804" pitchFamily="34" charset="0"/>
              </a:rPr>
              <a:t> </a:t>
            </a:r>
            <a:r>
              <a:rPr sz="1400" dirty="0">
                <a:latin typeface="Biome Light" panose="020B0303030204020804" pitchFamily="34" charset="0"/>
                <a:cs typeface="Biome Light" panose="020B0303030204020804" pitchFamily="34" charset="0"/>
              </a:rPr>
              <a:t>à</a:t>
            </a:r>
            <a:r>
              <a:rPr sz="1400" spc="-9" dirty="0">
                <a:latin typeface="Biome Light" panose="020B0303030204020804" pitchFamily="34" charset="0"/>
                <a:cs typeface="Biome Light" panose="020B0303030204020804" pitchFamily="34" charset="0"/>
              </a:rPr>
              <a:t> l’usage</a:t>
            </a:r>
            <a:r>
              <a:rPr sz="1400" spc="-5" dirty="0">
                <a:latin typeface="Biome Light" panose="020B0303030204020804" pitchFamily="34" charset="0"/>
                <a:cs typeface="Biome Light" panose="020B0303030204020804" pitchFamily="34" charset="0"/>
              </a:rPr>
              <a:t> </a:t>
            </a:r>
            <a:r>
              <a:rPr sz="1400" spc="-9" dirty="0">
                <a:latin typeface="Biome Light" panose="020B0303030204020804" pitchFamily="34" charset="0"/>
                <a:cs typeface="Biome Light" panose="020B0303030204020804" pitchFamily="34" charset="0"/>
              </a:rPr>
              <a:t>progressif</a:t>
            </a:r>
            <a:r>
              <a:rPr sz="1400" spc="-5" dirty="0">
                <a:latin typeface="Biome Light" panose="020B0303030204020804" pitchFamily="34" charset="0"/>
                <a:cs typeface="Biome Light" panose="020B0303030204020804" pitchFamily="34" charset="0"/>
              </a:rPr>
              <a:t> </a:t>
            </a:r>
            <a:r>
              <a:rPr sz="1400" spc="-9" dirty="0">
                <a:latin typeface="Biome Light" panose="020B0303030204020804" pitchFamily="34" charset="0"/>
                <a:cs typeface="Biome Light" panose="020B0303030204020804" pitchFamily="34" charset="0"/>
              </a:rPr>
              <a:t>des</a:t>
            </a:r>
            <a:r>
              <a:rPr sz="1400" spc="14" dirty="0">
                <a:latin typeface="Biome Light" panose="020B0303030204020804" pitchFamily="34" charset="0"/>
                <a:cs typeface="Biome Light" panose="020B0303030204020804" pitchFamily="34" charset="0"/>
              </a:rPr>
              <a:t> </a:t>
            </a:r>
            <a:r>
              <a:rPr sz="1400" spc="-5" dirty="0">
                <a:latin typeface="Biome Light" panose="020B0303030204020804" pitchFamily="34" charset="0"/>
                <a:cs typeface="Biome Light" panose="020B0303030204020804" pitchFamily="34" charset="0"/>
              </a:rPr>
              <a:t>TIC.</a:t>
            </a:r>
            <a:endParaRPr sz="1400" dirty="0">
              <a:latin typeface="Biome Light" panose="020B0303030204020804" pitchFamily="34" charset="0"/>
              <a:cs typeface="Biome Light" panose="020B0303030204020804" pitchFamily="34" charset="0"/>
            </a:endParaRPr>
          </a:p>
        </p:txBody>
      </p:sp>
      <p:sp>
        <p:nvSpPr>
          <p:cNvPr id="10" name="object 17">
            <a:extLst>
              <a:ext uri="{FF2B5EF4-FFF2-40B4-BE49-F238E27FC236}">
                <a16:creationId xmlns:a16="http://schemas.microsoft.com/office/drawing/2014/main" id="{D1BED800-CE8C-1CF2-0501-3A87035EDBE2}"/>
              </a:ext>
            </a:extLst>
          </p:cNvPr>
          <p:cNvSpPr txBox="1"/>
          <p:nvPr/>
        </p:nvSpPr>
        <p:spPr>
          <a:xfrm>
            <a:off x="365110" y="2440933"/>
            <a:ext cx="5672004" cy="509301"/>
          </a:xfrm>
          <a:prstGeom prst="rect">
            <a:avLst/>
          </a:prstGeom>
          <a:solidFill>
            <a:schemeClr val="bg2"/>
          </a:solidFill>
          <a:ln w="6096">
            <a:noFill/>
          </a:ln>
        </p:spPr>
        <p:txBody>
          <a:bodyPr vert="horz" wrap="square" lIns="0" tIns="75432" rIns="0" bIns="0" rtlCol="0">
            <a:spAutoFit/>
          </a:bodyPr>
          <a:lstStyle/>
          <a:p>
            <a:pPr marL="73129" marR="66219" algn="just">
              <a:lnSpc>
                <a:spcPct val="101899"/>
              </a:lnSpc>
              <a:spcBef>
                <a:spcPts val="594"/>
              </a:spcBef>
            </a:pPr>
            <a:r>
              <a:rPr lang="en-US" sz="1406" b="1" spc="14" dirty="0">
                <a:latin typeface="Biome Light" panose="020B0303030204020804" pitchFamily="34" charset="0"/>
                <a:cs typeface="Biome Light" panose="020B0303030204020804" pitchFamily="34" charset="0"/>
              </a:rPr>
              <a:t>09</a:t>
            </a:r>
            <a:r>
              <a:rPr sz="1406" b="1" spc="18" dirty="0">
                <a:latin typeface="Biome Light" panose="020B0303030204020804" pitchFamily="34" charset="0"/>
                <a:cs typeface="Biome Light" panose="020B0303030204020804" pitchFamily="34" charset="0"/>
              </a:rPr>
              <a:t> </a:t>
            </a:r>
            <a:r>
              <a:rPr sz="1406" b="1" dirty="0">
                <a:latin typeface="Biome Light" panose="020B0303030204020804" pitchFamily="34" charset="0"/>
                <a:cs typeface="Biome Light" panose="020B0303030204020804" pitchFamily="34" charset="0"/>
              </a:rPr>
              <a:t>Administrations</a:t>
            </a:r>
            <a:r>
              <a:rPr sz="1406" b="1" spc="5" dirty="0">
                <a:latin typeface="Biome Light" panose="020B0303030204020804" pitchFamily="34" charset="0"/>
                <a:cs typeface="Biome Light" panose="020B0303030204020804" pitchFamily="34" charset="0"/>
              </a:rPr>
              <a:t> </a:t>
            </a:r>
            <a:r>
              <a:rPr sz="1406" b="1" spc="-9" dirty="0">
                <a:latin typeface="Biome Light" panose="020B0303030204020804" pitchFamily="34" charset="0"/>
                <a:cs typeface="Biome Light" panose="020B0303030204020804" pitchFamily="34" charset="0"/>
              </a:rPr>
              <a:t>Techniques</a:t>
            </a:r>
            <a:r>
              <a:rPr sz="1406" b="1" spc="-5" dirty="0">
                <a:latin typeface="Biome Light" panose="020B0303030204020804" pitchFamily="34" charset="0"/>
                <a:cs typeface="Biome Light" panose="020B0303030204020804" pitchFamily="34" charset="0"/>
              </a:rPr>
              <a:t> </a:t>
            </a:r>
            <a:r>
              <a:rPr sz="1406" b="1" spc="-9" dirty="0">
                <a:latin typeface="Biome Light" panose="020B0303030204020804" pitchFamily="34" charset="0"/>
                <a:cs typeface="Biome Light" panose="020B0303030204020804" pitchFamily="34" charset="0"/>
              </a:rPr>
              <a:t>et</a:t>
            </a:r>
            <a:r>
              <a:rPr sz="1406" b="1" spc="-5" dirty="0">
                <a:latin typeface="Biome Light" panose="020B0303030204020804" pitchFamily="34" charset="0"/>
                <a:cs typeface="Biome Light" panose="020B0303030204020804" pitchFamily="34" charset="0"/>
              </a:rPr>
              <a:t> </a:t>
            </a:r>
            <a:r>
              <a:rPr sz="1406" b="1" spc="5" dirty="0">
                <a:latin typeface="Biome Light" panose="020B0303030204020804" pitchFamily="34" charset="0"/>
                <a:cs typeface="Biome Light" panose="020B0303030204020804" pitchFamily="34" charset="0"/>
              </a:rPr>
              <a:t>Services </a:t>
            </a:r>
            <a:r>
              <a:rPr sz="1406" b="1" spc="9" dirty="0">
                <a:latin typeface="Biome Light" panose="020B0303030204020804" pitchFamily="34" charset="0"/>
                <a:cs typeface="Biome Light" panose="020B0303030204020804" pitchFamily="34" charset="0"/>
              </a:rPr>
              <a:t> </a:t>
            </a:r>
            <a:r>
              <a:rPr sz="1406" b="1" dirty="0">
                <a:latin typeface="Biome Light" panose="020B0303030204020804" pitchFamily="34" charset="0"/>
                <a:cs typeface="Biome Light" panose="020B0303030204020804" pitchFamily="34" charset="0"/>
              </a:rPr>
              <a:t>Etatiques </a:t>
            </a:r>
            <a:r>
              <a:rPr sz="1406" dirty="0">
                <a:latin typeface="Biome Light" panose="020B0303030204020804" pitchFamily="34" charset="0"/>
                <a:cs typeface="Biome Light" panose="020B0303030204020804" pitchFamily="34" charset="0"/>
              </a:rPr>
              <a:t>installés </a:t>
            </a:r>
            <a:r>
              <a:rPr sz="1406" spc="14" dirty="0">
                <a:latin typeface="Biome Light" panose="020B0303030204020804" pitchFamily="34" charset="0"/>
                <a:cs typeface="Biome Light" panose="020B0303030204020804" pitchFamily="34" charset="0"/>
              </a:rPr>
              <a:t>dans </a:t>
            </a:r>
            <a:r>
              <a:rPr sz="1406" spc="-5" dirty="0">
                <a:latin typeface="Biome Light" panose="020B0303030204020804" pitchFamily="34" charset="0"/>
                <a:cs typeface="Biome Light" panose="020B0303030204020804" pitchFamily="34" charset="0"/>
              </a:rPr>
              <a:t>l’enceinte </a:t>
            </a:r>
            <a:r>
              <a:rPr sz="1406" spc="5" dirty="0">
                <a:latin typeface="Biome Light" panose="020B0303030204020804" pitchFamily="34" charset="0"/>
                <a:cs typeface="Biome Light" panose="020B0303030204020804" pitchFamily="34" charset="0"/>
              </a:rPr>
              <a:t>portuaire </a:t>
            </a:r>
            <a:r>
              <a:rPr sz="1406" spc="9" dirty="0">
                <a:latin typeface="Biome Light" panose="020B0303030204020804" pitchFamily="34" charset="0"/>
                <a:cs typeface="Biome Light" panose="020B0303030204020804" pitchFamily="34" charset="0"/>
              </a:rPr>
              <a:t>de </a:t>
            </a:r>
            <a:r>
              <a:rPr sz="1406" spc="14" dirty="0">
                <a:latin typeface="Biome Light" panose="020B0303030204020804" pitchFamily="34" charset="0"/>
                <a:cs typeface="Biome Light" panose="020B0303030204020804" pitchFamily="34" charset="0"/>
              </a:rPr>
              <a:t> </a:t>
            </a:r>
            <a:r>
              <a:rPr sz="1406" spc="9" dirty="0">
                <a:latin typeface="Biome Light" panose="020B0303030204020804" pitchFamily="34" charset="0"/>
                <a:cs typeface="Biome Light" panose="020B0303030204020804" pitchFamily="34" charset="0"/>
              </a:rPr>
              <a:t>Mboro.</a:t>
            </a:r>
            <a:endParaRPr sz="1406" dirty="0">
              <a:latin typeface="Biome Light" panose="020B0303030204020804" pitchFamily="34" charset="0"/>
              <a:cs typeface="Biome Light" panose="020B0303030204020804" pitchFamily="34" charset="0"/>
            </a:endParaRPr>
          </a:p>
        </p:txBody>
      </p:sp>
      <p:sp>
        <p:nvSpPr>
          <p:cNvPr id="12" name="object 19">
            <a:extLst>
              <a:ext uri="{FF2B5EF4-FFF2-40B4-BE49-F238E27FC236}">
                <a16:creationId xmlns:a16="http://schemas.microsoft.com/office/drawing/2014/main" id="{20EB58A3-B3B0-308B-AC8D-A41C81874047}"/>
              </a:ext>
            </a:extLst>
          </p:cNvPr>
          <p:cNvSpPr txBox="1"/>
          <p:nvPr/>
        </p:nvSpPr>
        <p:spPr>
          <a:xfrm>
            <a:off x="561104" y="5993833"/>
            <a:ext cx="5079021" cy="195415"/>
          </a:xfrm>
          <a:prstGeom prst="rect">
            <a:avLst/>
          </a:prstGeom>
        </p:spPr>
        <p:txBody>
          <a:bodyPr vert="horz" wrap="square" lIns="0" tIns="13820" rIns="0" bIns="0" rtlCol="0">
            <a:spAutoFit/>
          </a:bodyPr>
          <a:lstStyle/>
          <a:p>
            <a:pPr marL="11516">
              <a:spcBef>
                <a:spcPts val="109"/>
              </a:spcBef>
            </a:pPr>
            <a:r>
              <a:rPr sz="1179" b="1" spc="5" dirty="0">
                <a:latin typeface="Biome Light" panose="020B0303030204020804" pitchFamily="34" charset="0"/>
                <a:cs typeface="Biome Light" panose="020B0303030204020804" pitchFamily="34" charset="0"/>
              </a:rPr>
              <a:t>ARRIMAGE</a:t>
            </a:r>
            <a:r>
              <a:rPr sz="1179" b="1" spc="-18" dirty="0">
                <a:latin typeface="Biome Light" panose="020B0303030204020804" pitchFamily="34" charset="0"/>
                <a:cs typeface="Biome Light" panose="020B0303030204020804" pitchFamily="34" charset="0"/>
              </a:rPr>
              <a:t> </a:t>
            </a:r>
            <a:r>
              <a:rPr sz="1179" b="1" dirty="0">
                <a:latin typeface="Biome Light" panose="020B0303030204020804" pitchFamily="34" charset="0"/>
                <a:cs typeface="Biome Light" panose="020B0303030204020804" pitchFamily="34" charset="0"/>
              </a:rPr>
              <a:t>AU</a:t>
            </a:r>
            <a:r>
              <a:rPr sz="1179" b="1" spc="-9" dirty="0">
                <a:latin typeface="Biome Light" panose="020B0303030204020804" pitchFamily="34" charset="0"/>
                <a:cs typeface="Biome Light" panose="020B0303030204020804" pitchFamily="34" charset="0"/>
              </a:rPr>
              <a:t> </a:t>
            </a:r>
            <a:r>
              <a:rPr sz="1179" b="1" spc="5" dirty="0">
                <a:latin typeface="Biome Light" panose="020B0303030204020804" pitchFamily="34" charset="0"/>
                <a:cs typeface="Biome Light" panose="020B0303030204020804" pitchFamily="34" charset="0"/>
              </a:rPr>
              <a:t>PROCESSUS</a:t>
            </a:r>
            <a:r>
              <a:rPr sz="1179" b="1" spc="-9" dirty="0">
                <a:latin typeface="Biome Light" panose="020B0303030204020804" pitchFamily="34" charset="0"/>
                <a:cs typeface="Biome Light" panose="020B0303030204020804" pitchFamily="34" charset="0"/>
              </a:rPr>
              <a:t> </a:t>
            </a:r>
            <a:r>
              <a:rPr sz="1179" b="1" spc="5" dirty="0">
                <a:latin typeface="Biome Light" panose="020B0303030204020804" pitchFamily="34" charset="0"/>
                <a:cs typeface="Biome Light" panose="020B0303030204020804" pitchFamily="34" charset="0"/>
              </a:rPr>
              <a:t>100%</a:t>
            </a:r>
            <a:r>
              <a:rPr sz="1179" b="1" spc="-18" dirty="0">
                <a:latin typeface="Biome Light" panose="020B0303030204020804" pitchFamily="34" charset="0"/>
                <a:cs typeface="Biome Light" panose="020B0303030204020804" pitchFamily="34" charset="0"/>
              </a:rPr>
              <a:t> </a:t>
            </a:r>
            <a:r>
              <a:rPr sz="1179" b="1" dirty="0">
                <a:latin typeface="Biome Light" panose="020B0303030204020804" pitchFamily="34" charset="0"/>
                <a:cs typeface="Biome Light" panose="020B0303030204020804" pitchFamily="34" charset="0"/>
              </a:rPr>
              <a:t>DEMANTERIALISATION</a:t>
            </a:r>
            <a:r>
              <a:rPr sz="1179" b="1" spc="-14" dirty="0">
                <a:latin typeface="Biome Light" panose="020B0303030204020804" pitchFamily="34" charset="0"/>
                <a:cs typeface="Biome Light" panose="020B0303030204020804" pitchFamily="34" charset="0"/>
              </a:rPr>
              <a:t> </a:t>
            </a:r>
            <a:r>
              <a:rPr sz="1179" b="1" spc="14" dirty="0">
                <a:latin typeface="Biome Light" panose="020B0303030204020804" pitchFamily="34" charset="0"/>
                <a:cs typeface="Biome Light" panose="020B0303030204020804" pitchFamily="34" charset="0"/>
              </a:rPr>
              <a:t>EN</a:t>
            </a:r>
            <a:r>
              <a:rPr sz="1179" b="1" spc="-5" dirty="0">
                <a:latin typeface="Biome Light" panose="020B0303030204020804" pitchFamily="34" charset="0"/>
                <a:cs typeface="Biome Light" panose="020B0303030204020804" pitchFamily="34" charset="0"/>
              </a:rPr>
              <a:t> </a:t>
            </a:r>
            <a:r>
              <a:rPr sz="1179" b="1" spc="5" dirty="0">
                <a:latin typeface="Biome Light" panose="020B0303030204020804" pitchFamily="34" charset="0"/>
                <a:cs typeface="Biome Light" panose="020B0303030204020804" pitchFamily="34" charset="0"/>
              </a:rPr>
              <a:t>COURS…</a:t>
            </a:r>
            <a:endParaRPr sz="1179" dirty="0">
              <a:latin typeface="Biome Light" panose="020B0303030204020804" pitchFamily="34" charset="0"/>
              <a:cs typeface="Biome Light" panose="020B0303030204020804" pitchFamily="34" charset="0"/>
            </a:endParaRPr>
          </a:p>
        </p:txBody>
      </p:sp>
      <p:grpSp>
        <p:nvGrpSpPr>
          <p:cNvPr id="19" name="object 3">
            <a:extLst>
              <a:ext uri="{FF2B5EF4-FFF2-40B4-BE49-F238E27FC236}">
                <a16:creationId xmlns:a16="http://schemas.microsoft.com/office/drawing/2014/main" id="{9E565097-77BD-6D36-4134-E019C45C80AE}"/>
              </a:ext>
            </a:extLst>
          </p:cNvPr>
          <p:cNvGrpSpPr/>
          <p:nvPr/>
        </p:nvGrpSpPr>
        <p:grpSpPr>
          <a:xfrm>
            <a:off x="6366707" y="1296516"/>
            <a:ext cx="5495860" cy="3737302"/>
            <a:chOff x="1704134" y="1763267"/>
            <a:chExt cx="8218805" cy="4658995"/>
          </a:xfrm>
        </p:grpSpPr>
        <p:pic>
          <p:nvPicPr>
            <p:cNvPr id="20" name="object 4">
              <a:extLst>
                <a:ext uri="{FF2B5EF4-FFF2-40B4-BE49-F238E27FC236}">
                  <a16:creationId xmlns:a16="http://schemas.microsoft.com/office/drawing/2014/main" id="{17E122B6-A55A-830B-C2F7-766DBA0C1251}"/>
                </a:ext>
              </a:extLst>
            </p:cNvPr>
            <p:cNvPicPr/>
            <p:nvPr/>
          </p:nvPicPr>
          <p:blipFill>
            <a:blip r:embed="rId4" cstate="print"/>
            <a:stretch>
              <a:fillRect/>
            </a:stretch>
          </p:blipFill>
          <p:spPr>
            <a:xfrm>
              <a:off x="1704134" y="1763267"/>
              <a:ext cx="8218207" cy="4658867"/>
            </a:xfrm>
            <a:prstGeom prst="rect">
              <a:avLst/>
            </a:prstGeom>
          </p:spPr>
        </p:pic>
        <p:sp>
          <p:nvSpPr>
            <p:cNvPr id="21" name="object 5">
              <a:extLst>
                <a:ext uri="{FF2B5EF4-FFF2-40B4-BE49-F238E27FC236}">
                  <a16:creationId xmlns:a16="http://schemas.microsoft.com/office/drawing/2014/main" id="{40380AA9-353C-AD4F-77AC-0404B9207D8D}"/>
                </a:ext>
              </a:extLst>
            </p:cNvPr>
            <p:cNvSpPr/>
            <p:nvPr/>
          </p:nvSpPr>
          <p:spPr>
            <a:xfrm>
              <a:off x="4942332" y="3761232"/>
              <a:ext cx="1201420" cy="477520"/>
            </a:xfrm>
            <a:custGeom>
              <a:avLst/>
              <a:gdLst/>
              <a:ahLst/>
              <a:cxnLst/>
              <a:rect l="l" t="t" r="r" b="b"/>
              <a:pathLst>
                <a:path w="1201420" h="477520">
                  <a:moveTo>
                    <a:pt x="1121664" y="477011"/>
                  </a:moveTo>
                  <a:lnTo>
                    <a:pt x="79248" y="477011"/>
                  </a:lnTo>
                  <a:lnTo>
                    <a:pt x="48863" y="470606"/>
                  </a:lnTo>
                  <a:lnTo>
                    <a:pt x="23621" y="453199"/>
                  </a:lnTo>
                  <a:lnTo>
                    <a:pt x="6381" y="427505"/>
                  </a:lnTo>
                  <a:lnTo>
                    <a:pt x="0" y="396239"/>
                  </a:lnTo>
                  <a:lnTo>
                    <a:pt x="0" y="79248"/>
                  </a:lnTo>
                  <a:lnTo>
                    <a:pt x="6381" y="48220"/>
                  </a:lnTo>
                  <a:lnTo>
                    <a:pt x="23622" y="23050"/>
                  </a:lnTo>
                  <a:lnTo>
                    <a:pt x="48863" y="6167"/>
                  </a:lnTo>
                  <a:lnTo>
                    <a:pt x="79248" y="0"/>
                  </a:lnTo>
                  <a:lnTo>
                    <a:pt x="1121664" y="0"/>
                  </a:lnTo>
                  <a:lnTo>
                    <a:pt x="1152691" y="6167"/>
                  </a:lnTo>
                  <a:lnTo>
                    <a:pt x="1177861" y="23050"/>
                  </a:lnTo>
                  <a:lnTo>
                    <a:pt x="1194744" y="48220"/>
                  </a:lnTo>
                  <a:lnTo>
                    <a:pt x="1200912" y="79248"/>
                  </a:lnTo>
                  <a:lnTo>
                    <a:pt x="1200912" y="396239"/>
                  </a:lnTo>
                  <a:lnTo>
                    <a:pt x="1194744" y="427505"/>
                  </a:lnTo>
                  <a:lnTo>
                    <a:pt x="1177861" y="453199"/>
                  </a:lnTo>
                  <a:lnTo>
                    <a:pt x="1152691" y="470606"/>
                  </a:lnTo>
                  <a:lnTo>
                    <a:pt x="1121664" y="477011"/>
                  </a:lnTo>
                  <a:close/>
                </a:path>
              </a:pathLst>
            </a:custGeom>
            <a:solidFill>
              <a:srgbClr val="001F60"/>
            </a:solidFill>
          </p:spPr>
          <p:txBody>
            <a:bodyPr wrap="square" lIns="0" tIns="0" rIns="0" bIns="0" rtlCol="0"/>
            <a:lstStyle/>
            <a:p>
              <a:endParaRPr/>
            </a:p>
          </p:txBody>
        </p:sp>
        <p:sp>
          <p:nvSpPr>
            <p:cNvPr id="22" name="object 6">
              <a:extLst>
                <a:ext uri="{FF2B5EF4-FFF2-40B4-BE49-F238E27FC236}">
                  <a16:creationId xmlns:a16="http://schemas.microsoft.com/office/drawing/2014/main" id="{0506EED6-08A6-2A62-692E-44D1C052E86E}"/>
                </a:ext>
              </a:extLst>
            </p:cNvPr>
            <p:cNvSpPr/>
            <p:nvPr/>
          </p:nvSpPr>
          <p:spPr>
            <a:xfrm>
              <a:off x="4942332" y="3761232"/>
              <a:ext cx="1201420" cy="477520"/>
            </a:xfrm>
            <a:custGeom>
              <a:avLst/>
              <a:gdLst/>
              <a:ahLst/>
              <a:cxnLst/>
              <a:rect l="l" t="t" r="r" b="b"/>
              <a:pathLst>
                <a:path w="1201420" h="477520">
                  <a:moveTo>
                    <a:pt x="0" y="79248"/>
                  </a:moveTo>
                  <a:lnTo>
                    <a:pt x="6381" y="48220"/>
                  </a:lnTo>
                  <a:lnTo>
                    <a:pt x="23622" y="23050"/>
                  </a:lnTo>
                  <a:lnTo>
                    <a:pt x="48863" y="6167"/>
                  </a:lnTo>
                  <a:lnTo>
                    <a:pt x="79248" y="0"/>
                  </a:lnTo>
                  <a:lnTo>
                    <a:pt x="1121664" y="0"/>
                  </a:lnTo>
                  <a:lnTo>
                    <a:pt x="1152691" y="6167"/>
                  </a:lnTo>
                  <a:lnTo>
                    <a:pt x="1177861" y="23050"/>
                  </a:lnTo>
                  <a:lnTo>
                    <a:pt x="1194744" y="48220"/>
                  </a:lnTo>
                  <a:lnTo>
                    <a:pt x="1200912" y="79248"/>
                  </a:lnTo>
                  <a:lnTo>
                    <a:pt x="1200912" y="396239"/>
                  </a:lnTo>
                  <a:lnTo>
                    <a:pt x="1194744" y="427505"/>
                  </a:lnTo>
                  <a:lnTo>
                    <a:pt x="1177861" y="453199"/>
                  </a:lnTo>
                  <a:lnTo>
                    <a:pt x="1152691" y="470606"/>
                  </a:lnTo>
                  <a:lnTo>
                    <a:pt x="1121664" y="477011"/>
                  </a:lnTo>
                  <a:lnTo>
                    <a:pt x="79248" y="477011"/>
                  </a:lnTo>
                  <a:lnTo>
                    <a:pt x="48863" y="470606"/>
                  </a:lnTo>
                  <a:lnTo>
                    <a:pt x="23621" y="453199"/>
                  </a:lnTo>
                  <a:lnTo>
                    <a:pt x="6381" y="427505"/>
                  </a:lnTo>
                  <a:lnTo>
                    <a:pt x="0" y="396239"/>
                  </a:lnTo>
                  <a:lnTo>
                    <a:pt x="0" y="79248"/>
                  </a:lnTo>
                  <a:close/>
                </a:path>
              </a:pathLst>
            </a:custGeom>
            <a:ln w="10668">
              <a:solidFill>
                <a:srgbClr val="FFBF00"/>
              </a:solidFill>
            </a:ln>
          </p:spPr>
          <p:txBody>
            <a:bodyPr wrap="square" lIns="0" tIns="0" rIns="0" bIns="0" rtlCol="0"/>
            <a:lstStyle/>
            <a:p>
              <a:endParaRPr/>
            </a:p>
          </p:txBody>
        </p:sp>
      </p:grpSp>
      <p:graphicFrame>
        <p:nvGraphicFramePr>
          <p:cNvPr id="23" name="Graphique 22">
            <a:extLst>
              <a:ext uri="{FF2B5EF4-FFF2-40B4-BE49-F238E27FC236}">
                <a16:creationId xmlns:a16="http://schemas.microsoft.com/office/drawing/2014/main" id="{C9422617-B68D-ADC5-377B-3C50BF7A89AE}"/>
              </a:ext>
            </a:extLst>
          </p:cNvPr>
          <p:cNvGraphicFramePr>
            <a:graphicFrameLocks/>
          </p:cNvGraphicFramePr>
          <p:nvPr/>
        </p:nvGraphicFramePr>
        <p:xfrm>
          <a:off x="479737" y="3790583"/>
          <a:ext cx="3543918" cy="2168255"/>
        </p:xfrm>
        <a:graphic>
          <a:graphicData uri="http://schemas.openxmlformats.org/drawingml/2006/chart">
            <c:chart xmlns:c="http://schemas.openxmlformats.org/drawingml/2006/chart" xmlns:r="http://schemas.openxmlformats.org/officeDocument/2006/relationships" r:id="rId5"/>
          </a:graphicData>
        </a:graphic>
      </p:graphicFrame>
      <p:sp>
        <p:nvSpPr>
          <p:cNvPr id="24" name="ZoneTexte 23">
            <a:extLst>
              <a:ext uri="{FF2B5EF4-FFF2-40B4-BE49-F238E27FC236}">
                <a16:creationId xmlns:a16="http://schemas.microsoft.com/office/drawing/2014/main" id="{5BD66EA8-6521-C6B1-D25F-D31E7063214D}"/>
              </a:ext>
            </a:extLst>
          </p:cNvPr>
          <p:cNvSpPr txBox="1"/>
          <p:nvPr/>
        </p:nvSpPr>
        <p:spPr>
          <a:xfrm>
            <a:off x="8700450" y="2899222"/>
            <a:ext cx="562015" cy="369332"/>
          </a:xfrm>
          <a:prstGeom prst="rect">
            <a:avLst/>
          </a:prstGeom>
          <a:noFill/>
        </p:spPr>
        <p:txBody>
          <a:bodyPr wrap="square" rtlCol="0">
            <a:spAutoFit/>
          </a:bodyPr>
          <a:lstStyle/>
          <a:p>
            <a:r>
              <a:rPr lang="fr-FR" dirty="0">
                <a:solidFill>
                  <a:schemeClr val="bg1"/>
                </a:solidFill>
              </a:rPr>
              <a:t>SIP</a:t>
            </a:r>
          </a:p>
        </p:txBody>
      </p:sp>
      <p:sp>
        <p:nvSpPr>
          <p:cNvPr id="26" name="object 10">
            <a:extLst>
              <a:ext uri="{FF2B5EF4-FFF2-40B4-BE49-F238E27FC236}">
                <a16:creationId xmlns:a16="http://schemas.microsoft.com/office/drawing/2014/main" id="{4559C3E4-024C-5D53-ABC0-2CDCA059FCBB}"/>
              </a:ext>
            </a:extLst>
          </p:cNvPr>
          <p:cNvSpPr txBox="1"/>
          <p:nvPr/>
        </p:nvSpPr>
        <p:spPr>
          <a:xfrm>
            <a:off x="460710" y="3091000"/>
            <a:ext cx="1571327" cy="753781"/>
          </a:xfrm>
          <a:prstGeom prst="rect">
            <a:avLst/>
          </a:prstGeom>
        </p:spPr>
        <p:txBody>
          <a:bodyPr vert="horz" wrap="square" lIns="0" tIns="14971" rIns="0" bIns="0" rtlCol="0">
            <a:spAutoFit/>
          </a:bodyPr>
          <a:lstStyle/>
          <a:p>
            <a:pPr marL="237813" indent="-226872">
              <a:spcBef>
                <a:spcPts val="118"/>
              </a:spcBef>
              <a:buFont typeface="Wingdings"/>
              <a:buChar char=""/>
              <a:tabLst>
                <a:tab pos="237813" algn="l"/>
                <a:tab pos="238389" algn="l"/>
              </a:tabLst>
            </a:pPr>
            <a:r>
              <a:rPr sz="1200" b="1" spc="9" dirty="0">
                <a:solidFill>
                  <a:schemeClr val="accent1"/>
                </a:solidFill>
                <a:latin typeface="Biome Light" panose="020B0303030204020804" pitchFamily="34" charset="0"/>
                <a:cs typeface="Biome Light" panose="020B0303030204020804" pitchFamily="34" charset="0"/>
              </a:rPr>
              <a:t>DOUANE</a:t>
            </a:r>
            <a:endParaRPr sz="1200" b="1" dirty="0">
              <a:solidFill>
                <a:schemeClr val="accent1"/>
              </a:solidFill>
              <a:latin typeface="Biome Light" panose="020B0303030204020804" pitchFamily="34" charset="0"/>
              <a:cs typeface="Biome Light" panose="020B0303030204020804" pitchFamily="34" charset="0"/>
            </a:endParaRPr>
          </a:p>
          <a:p>
            <a:pPr marL="237813" indent="-226872">
              <a:spcBef>
                <a:spcPts val="32"/>
              </a:spcBef>
              <a:buFont typeface="Wingdings"/>
              <a:buChar char=""/>
              <a:tabLst>
                <a:tab pos="237813" algn="l"/>
                <a:tab pos="238389" algn="l"/>
              </a:tabLst>
            </a:pPr>
            <a:r>
              <a:rPr sz="1200" b="1" spc="14" dirty="0">
                <a:solidFill>
                  <a:schemeClr val="accent1"/>
                </a:solidFill>
                <a:latin typeface="Biome Light" panose="020B0303030204020804" pitchFamily="34" charset="0"/>
                <a:cs typeface="Biome Light" panose="020B0303030204020804" pitchFamily="34" charset="0"/>
              </a:rPr>
              <a:t>MINADER</a:t>
            </a:r>
            <a:endParaRPr sz="1200" b="1" dirty="0">
              <a:solidFill>
                <a:schemeClr val="accent1"/>
              </a:solidFill>
              <a:latin typeface="Biome Light" panose="020B0303030204020804" pitchFamily="34" charset="0"/>
              <a:cs typeface="Biome Light" panose="020B0303030204020804" pitchFamily="34" charset="0"/>
            </a:endParaRPr>
          </a:p>
          <a:p>
            <a:pPr marL="237813" indent="-226872">
              <a:spcBef>
                <a:spcPts val="23"/>
              </a:spcBef>
              <a:buFont typeface="Wingdings"/>
              <a:buChar char=""/>
              <a:tabLst>
                <a:tab pos="237813" algn="l"/>
                <a:tab pos="238389" algn="l"/>
              </a:tabLst>
            </a:pPr>
            <a:r>
              <a:rPr sz="1200" b="1" spc="9" dirty="0">
                <a:solidFill>
                  <a:schemeClr val="accent1"/>
                </a:solidFill>
                <a:latin typeface="Biome Light" panose="020B0303030204020804" pitchFamily="34" charset="0"/>
                <a:cs typeface="Biome Light" panose="020B0303030204020804" pitchFamily="34" charset="0"/>
              </a:rPr>
              <a:t>MINFOF</a:t>
            </a:r>
            <a:endParaRPr lang="fr-FR" sz="1200" b="1" spc="9" dirty="0">
              <a:solidFill>
                <a:schemeClr val="accent1"/>
              </a:solidFill>
              <a:latin typeface="Biome Light" panose="020B0303030204020804" pitchFamily="34" charset="0"/>
              <a:cs typeface="Biome Light" panose="020B0303030204020804" pitchFamily="34" charset="0"/>
            </a:endParaRPr>
          </a:p>
          <a:p>
            <a:pPr marL="237813" indent="-226872">
              <a:spcBef>
                <a:spcPts val="32"/>
              </a:spcBef>
              <a:buFont typeface="Wingdings"/>
              <a:buChar char=""/>
              <a:tabLst>
                <a:tab pos="237813" algn="l"/>
                <a:tab pos="238389" algn="l"/>
              </a:tabLst>
            </a:pPr>
            <a:r>
              <a:rPr lang="fr-FR" sz="1200" b="1" spc="14" dirty="0">
                <a:solidFill>
                  <a:schemeClr val="accent1"/>
                </a:solidFill>
                <a:latin typeface="Biome Light" panose="020B0303030204020804" pitchFamily="34" charset="0"/>
                <a:cs typeface="Biome Light" panose="020B0303030204020804" pitchFamily="34" charset="0"/>
              </a:rPr>
              <a:t>CNCC</a:t>
            </a:r>
            <a:endParaRPr lang="fr-FR" sz="1200" b="1" dirty="0">
              <a:solidFill>
                <a:schemeClr val="accent1"/>
              </a:solidFill>
              <a:latin typeface="Biome Light" panose="020B0303030204020804" pitchFamily="34" charset="0"/>
              <a:cs typeface="Biome Light" panose="020B0303030204020804" pitchFamily="34" charset="0"/>
            </a:endParaRPr>
          </a:p>
        </p:txBody>
      </p:sp>
      <p:sp>
        <p:nvSpPr>
          <p:cNvPr id="27" name="object 7">
            <a:extLst>
              <a:ext uri="{FF2B5EF4-FFF2-40B4-BE49-F238E27FC236}">
                <a16:creationId xmlns:a16="http://schemas.microsoft.com/office/drawing/2014/main" id="{14440E0C-B1F6-0BA5-076E-3AEF3FE15BCA}"/>
              </a:ext>
            </a:extLst>
          </p:cNvPr>
          <p:cNvSpPr txBox="1"/>
          <p:nvPr/>
        </p:nvSpPr>
        <p:spPr>
          <a:xfrm>
            <a:off x="2367352" y="3092745"/>
            <a:ext cx="1571327" cy="750292"/>
          </a:xfrm>
          <a:prstGeom prst="rect">
            <a:avLst/>
          </a:prstGeom>
        </p:spPr>
        <p:txBody>
          <a:bodyPr vert="horz" wrap="square" lIns="0" tIns="11516" rIns="0" bIns="0" rtlCol="0">
            <a:spAutoFit/>
          </a:bodyPr>
          <a:lstStyle/>
          <a:p>
            <a:pPr marL="283302" indent="-272362">
              <a:spcBef>
                <a:spcPts val="91"/>
              </a:spcBef>
              <a:buFont typeface="Wingdings"/>
              <a:buChar char=""/>
              <a:tabLst>
                <a:tab pos="283302" algn="l"/>
                <a:tab pos="283878" algn="l"/>
              </a:tabLst>
            </a:pPr>
            <a:r>
              <a:rPr sz="1200" b="1" spc="-9" dirty="0">
                <a:solidFill>
                  <a:schemeClr val="bg2">
                    <a:lumMod val="50000"/>
                  </a:schemeClr>
                </a:solidFill>
                <a:latin typeface="Biome Light" panose="020B0303030204020804" pitchFamily="34" charset="0"/>
                <a:cs typeface="Biome Light" panose="020B0303030204020804" pitchFamily="34" charset="0"/>
              </a:rPr>
              <a:t>MINSANTE</a:t>
            </a:r>
            <a:endParaRPr sz="1200" dirty="0">
              <a:solidFill>
                <a:schemeClr val="bg2">
                  <a:lumMod val="50000"/>
                </a:schemeClr>
              </a:solidFill>
              <a:latin typeface="Biome Light" panose="020B0303030204020804" pitchFamily="34" charset="0"/>
              <a:cs typeface="Biome Light" panose="020B0303030204020804" pitchFamily="34" charset="0"/>
            </a:endParaRPr>
          </a:p>
          <a:p>
            <a:pPr marL="283302" indent="-272362">
              <a:buFont typeface="Wingdings"/>
              <a:buChar char=""/>
              <a:tabLst>
                <a:tab pos="283302" algn="l"/>
                <a:tab pos="283878" algn="l"/>
              </a:tabLst>
            </a:pPr>
            <a:r>
              <a:rPr sz="1200" b="1" dirty="0">
                <a:solidFill>
                  <a:schemeClr val="bg2">
                    <a:lumMod val="50000"/>
                  </a:schemeClr>
                </a:solidFill>
                <a:latin typeface="Biome Light" panose="020B0303030204020804" pitchFamily="34" charset="0"/>
                <a:cs typeface="Biome Light" panose="020B0303030204020804" pitchFamily="34" charset="0"/>
              </a:rPr>
              <a:t>MINEPIA</a:t>
            </a:r>
            <a:endParaRPr sz="1200" dirty="0">
              <a:solidFill>
                <a:schemeClr val="bg2">
                  <a:lumMod val="50000"/>
                </a:schemeClr>
              </a:solidFill>
              <a:latin typeface="Biome Light" panose="020B0303030204020804" pitchFamily="34" charset="0"/>
              <a:cs typeface="Biome Light" panose="020B0303030204020804" pitchFamily="34" charset="0"/>
            </a:endParaRPr>
          </a:p>
          <a:p>
            <a:pPr marL="283302" indent="-272362">
              <a:buFont typeface="Wingdings"/>
              <a:buChar char=""/>
              <a:tabLst>
                <a:tab pos="283302" algn="l"/>
                <a:tab pos="283878" algn="l"/>
              </a:tabLst>
            </a:pPr>
            <a:r>
              <a:rPr sz="1200" b="1" spc="-5" dirty="0">
                <a:solidFill>
                  <a:srgbClr val="FF0000"/>
                </a:solidFill>
                <a:latin typeface="Biome Light" panose="020B0303030204020804" pitchFamily="34" charset="0"/>
                <a:cs typeface="Biome Light" panose="020B0303030204020804" pitchFamily="34" charset="0"/>
              </a:rPr>
              <a:t>MINEPDED</a:t>
            </a:r>
            <a:endParaRPr sz="1200" dirty="0">
              <a:solidFill>
                <a:srgbClr val="FF0000"/>
              </a:solidFill>
              <a:latin typeface="Biome Light" panose="020B0303030204020804" pitchFamily="34" charset="0"/>
              <a:cs typeface="Biome Light" panose="020B0303030204020804" pitchFamily="34" charset="0"/>
            </a:endParaRPr>
          </a:p>
          <a:p>
            <a:pPr marL="283302" indent="-272362">
              <a:spcBef>
                <a:spcPts val="14"/>
              </a:spcBef>
              <a:buFont typeface="Wingdings"/>
              <a:buChar char=""/>
              <a:tabLst>
                <a:tab pos="283302" algn="l"/>
                <a:tab pos="283878" algn="l"/>
              </a:tabLst>
            </a:pPr>
            <a:r>
              <a:rPr sz="1200" b="1" spc="-5" dirty="0">
                <a:solidFill>
                  <a:schemeClr val="bg2">
                    <a:lumMod val="50000"/>
                  </a:schemeClr>
                </a:solidFill>
                <a:latin typeface="Biome Light" panose="020B0303030204020804" pitchFamily="34" charset="0"/>
                <a:cs typeface="Biome Light" panose="020B0303030204020804" pitchFamily="34" charset="0"/>
              </a:rPr>
              <a:t>MIN</a:t>
            </a:r>
            <a:r>
              <a:rPr lang="en-US" sz="1200" b="1" spc="-5" dirty="0">
                <a:solidFill>
                  <a:schemeClr val="bg2">
                    <a:lumMod val="50000"/>
                  </a:schemeClr>
                </a:solidFill>
                <a:latin typeface="Biome Light" panose="020B0303030204020804" pitchFamily="34" charset="0"/>
                <a:cs typeface="Biome Light" panose="020B0303030204020804" pitchFamily="34" charset="0"/>
              </a:rPr>
              <a:t>T (DAMVN)</a:t>
            </a:r>
            <a:endParaRPr lang="fr-FR" sz="1200" b="1" spc="-5" dirty="0">
              <a:solidFill>
                <a:schemeClr val="bg2">
                  <a:lumMod val="50000"/>
                </a:schemeClr>
              </a:solidFill>
              <a:latin typeface="Biome Light" panose="020B0303030204020804" pitchFamily="34" charset="0"/>
              <a:cs typeface="Biome Light" panose="020B0303030204020804" pitchFamily="34" charset="0"/>
            </a:endParaRPr>
          </a:p>
        </p:txBody>
      </p:sp>
      <p:sp>
        <p:nvSpPr>
          <p:cNvPr id="28" name="object 23">
            <a:extLst>
              <a:ext uri="{FF2B5EF4-FFF2-40B4-BE49-F238E27FC236}">
                <a16:creationId xmlns:a16="http://schemas.microsoft.com/office/drawing/2014/main" id="{306A6691-886D-B44A-F84A-93F068936268}"/>
              </a:ext>
            </a:extLst>
          </p:cNvPr>
          <p:cNvSpPr txBox="1">
            <a:spLocks noGrp="1"/>
          </p:cNvSpPr>
          <p:nvPr>
            <p:ph type="title"/>
          </p:nvPr>
        </p:nvSpPr>
        <p:spPr>
          <a:xfrm>
            <a:off x="2820829" y="1195517"/>
            <a:ext cx="3209425" cy="884368"/>
          </a:xfrm>
          <a:prstGeom prst="rect">
            <a:avLst/>
          </a:prstGeom>
          <a:solidFill>
            <a:schemeClr val="bg2"/>
          </a:solidFill>
        </p:spPr>
        <p:txBody>
          <a:bodyPr vert="horz" wrap="square" lIns="0" tIns="11516" rIns="0" bIns="0" rtlCol="0" anchor="ctr">
            <a:spAutoFit/>
          </a:bodyPr>
          <a:lstStyle/>
          <a:p>
            <a:pPr marR="4607" algn="just">
              <a:lnSpc>
                <a:spcPct val="120500"/>
              </a:lnSpc>
              <a:spcBef>
                <a:spcPts val="91"/>
              </a:spcBef>
            </a:pPr>
            <a:r>
              <a:rPr lang="fr-CM" sz="1600" b="1" spc="59" dirty="0">
                <a:latin typeface="Biome Light" panose="020B0303030204020804" pitchFamily="34" charset="0"/>
                <a:cs typeface="Biome Light" panose="020B0303030204020804" pitchFamily="34" charset="0"/>
              </a:rPr>
              <a:t>zoom</a:t>
            </a:r>
            <a:r>
              <a:rPr lang="fr-CM" sz="1600" b="1" spc="-36" dirty="0">
                <a:latin typeface="Biome Light" panose="020B0303030204020804" pitchFamily="34" charset="0"/>
                <a:cs typeface="Biome Light" panose="020B0303030204020804" pitchFamily="34" charset="0"/>
              </a:rPr>
              <a:t> </a:t>
            </a:r>
            <a:r>
              <a:rPr lang="fr-CM" sz="1600" b="1" dirty="0">
                <a:latin typeface="Biome Light" panose="020B0303030204020804" pitchFamily="34" charset="0"/>
                <a:cs typeface="Biome Light" panose="020B0303030204020804" pitchFamily="34" charset="0"/>
              </a:rPr>
              <a:t>sur</a:t>
            </a:r>
            <a:r>
              <a:rPr lang="fr-CM" sz="1600" b="1" spc="-32" dirty="0">
                <a:latin typeface="Biome Light" panose="020B0303030204020804" pitchFamily="34" charset="0"/>
                <a:cs typeface="Biome Light" panose="020B0303030204020804" pitchFamily="34" charset="0"/>
              </a:rPr>
              <a:t> </a:t>
            </a:r>
            <a:r>
              <a:rPr lang="fr-CM" sz="1600" b="1" spc="-27" dirty="0">
                <a:latin typeface="Biome Light" panose="020B0303030204020804" pitchFamily="34" charset="0"/>
                <a:cs typeface="Biome Light" panose="020B0303030204020804" pitchFamily="34" charset="0"/>
              </a:rPr>
              <a:t>la</a:t>
            </a:r>
            <a:r>
              <a:rPr lang="fr-CM" sz="1600" b="1" spc="-36" dirty="0">
                <a:latin typeface="Biome Light" panose="020B0303030204020804" pitchFamily="34" charset="0"/>
                <a:cs typeface="Biome Light" panose="020B0303030204020804" pitchFamily="34" charset="0"/>
              </a:rPr>
              <a:t> </a:t>
            </a:r>
            <a:r>
              <a:rPr lang="fr-CM" sz="1600" b="1" spc="-5" dirty="0">
                <a:latin typeface="Biome Light" panose="020B0303030204020804" pitchFamily="34" charset="0"/>
                <a:cs typeface="Biome Light" panose="020B0303030204020804" pitchFamily="34" charset="0"/>
              </a:rPr>
              <a:t>dématérialisation</a:t>
            </a:r>
            <a:r>
              <a:rPr lang="fr-CM" sz="1600" b="1" dirty="0">
                <a:latin typeface="Biome Light" panose="020B0303030204020804" pitchFamily="34" charset="0"/>
                <a:cs typeface="Biome Light" panose="020B0303030204020804" pitchFamily="34" charset="0"/>
              </a:rPr>
              <a:t> </a:t>
            </a:r>
            <a:r>
              <a:rPr lang="fr-CM" sz="1600" b="1" spc="-18" dirty="0">
                <a:latin typeface="Biome Light" panose="020B0303030204020804" pitchFamily="34" charset="0"/>
                <a:cs typeface="Biome Light" panose="020B0303030204020804" pitchFamily="34" charset="0"/>
              </a:rPr>
              <a:t>des</a:t>
            </a:r>
            <a:r>
              <a:rPr lang="fr-CM" sz="1600" b="1" spc="-45" dirty="0">
                <a:latin typeface="Biome Light" panose="020B0303030204020804" pitchFamily="34" charset="0"/>
                <a:cs typeface="Biome Light" panose="020B0303030204020804" pitchFamily="34" charset="0"/>
              </a:rPr>
              <a:t> </a:t>
            </a:r>
            <a:r>
              <a:rPr lang="fr-CM" sz="1600" b="1" spc="-14" dirty="0">
                <a:latin typeface="Biome Light" panose="020B0303030204020804" pitchFamily="34" charset="0"/>
                <a:cs typeface="Biome Light" panose="020B0303030204020804" pitchFamily="34" charset="0"/>
              </a:rPr>
              <a:t>procédures</a:t>
            </a:r>
            <a:r>
              <a:rPr lang="fr-CM" sz="1600" b="1" spc="-27" dirty="0">
                <a:latin typeface="Biome Light" panose="020B0303030204020804" pitchFamily="34" charset="0"/>
                <a:cs typeface="Biome Light" panose="020B0303030204020804" pitchFamily="34" charset="0"/>
              </a:rPr>
              <a:t> </a:t>
            </a:r>
            <a:r>
              <a:rPr lang="fr-CM" sz="1600" b="1" spc="-5" dirty="0">
                <a:latin typeface="Biome Light" panose="020B0303030204020804" pitchFamily="34" charset="0"/>
                <a:cs typeface="Biome Light" panose="020B0303030204020804" pitchFamily="34" charset="0"/>
              </a:rPr>
              <a:t>du</a:t>
            </a:r>
            <a:r>
              <a:rPr lang="fr-CM" sz="1600" b="1" spc="-59" dirty="0">
                <a:latin typeface="Biome Light" panose="020B0303030204020804" pitchFamily="34" charset="0"/>
                <a:cs typeface="Biome Light" panose="020B0303030204020804" pitchFamily="34" charset="0"/>
              </a:rPr>
              <a:t> </a:t>
            </a:r>
            <a:r>
              <a:rPr lang="fr-CM" sz="1600" b="1" spc="36" dirty="0">
                <a:latin typeface="Biome Light" panose="020B0303030204020804" pitchFamily="34" charset="0"/>
                <a:cs typeface="Biome Light" panose="020B0303030204020804" pitchFamily="34" charset="0"/>
              </a:rPr>
              <a:t>commerce</a:t>
            </a:r>
            <a:r>
              <a:rPr lang="fr-CM" sz="1600" b="1" spc="-41" dirty="0">
                <a:latin typeface="Biome Light" panose="020B0303030204020804" pitchFamily="34" charset="0"/>
                <a:cs typeface="Biome Light" panose="020B0303030204020804" pitchFamily="34" charset="0"/>
              </a:rPr>
              <a:t> </a:t>
            </a:r>
            <a:r>
              <a:rPr lang="fr-CM" sz="1600" b="1" spc="-18" dirty="0">
                <a:latin typeface="Biome Light" panose="020B0303030204020804" pitchFamily="34" charset="0"/>
                <a:cs typeface="Biome Light" panose="020B0303030204020804" pitchFamily="34" charset="0"/>
              </a:rPr>
              <a:t>extérieur</a:t>
            </a:r>
            <a:r>
              <a:rPr lang="fr-CM" sz="1600" b="1" spc="-32" dirty="0">
                <a:latin typeface="Biome Light" panose="020B0303030204020804" pitchFamily="34" charset="0"/>
                <a:cs typeface="Biome Light" panose="020B0303030204020804" pitchFamily="34" charset="0"/>
              </a:rPr>
              <a:t> </a:t>
            </a:r>
            <a:r>
              <a:rPr lang="fr-CM" sz="1600" b="1" spc="-14" dirty="0">
                <a:latin typeface="Biome Light" panose="020B0303030204020804" pitchFamily="34" charset="0"/>
                <a:cs typeface="Biome Light" panose="020B0303030204020804" pitchFamily="34" charset="0"/>
              </a:rPr>
              <a:t>au</a:t>
            </a:r>
            <a:r>
              <a:rPr lang="fr-CM" sz="1600" b="1" spc="-41" dirty="0">
                <a:latin typeface="Biome Light" panose="020B0303030204020804" pitchFamily="34" charset="0"/>
                <a:cs typeface="Biome Light" panose="020B0303030204020804" pitchFamily="34" charset="0"/>
              </a:rPr>
              <a:t> </a:t>
            </a:r>
            <a:r>
              <a:rPr lang="fr-CM" sz="1600" b="1" spc="36" dirty="0">
                <a:latin typeface="Biome Light" panose="020B0303030204020804" pitchFamily="34" charset="0"/>
                <a:cs typeface="Biome Light" panose="020B0303030204020804" pitchFamily="34" charset="0"/>
              </a:rPr>
              <a:t>port </a:t>
            </a:r>
            <a:r>
              <a:rPr lang="fr-CM" sz="1600" b="1" spc="-558" dirty="0">
                <a:latin typeface="Biome Light" panose="020B0303030204020804" pitchFamily="34" charset="0"/>
                <a:cs typeface="Biome Light" panose="020B0303030204020804" pitchFamily="34" charset="0"/>
              </a:rPr>
              <a:t> </a:t>
            </a:r>
            <a:r>
              <a:rPr lang="fr-CM" sz="1600" b="1" spc="-27" dirty="0">
                <a:latin typeface="Biome Light" panose="020B0303030204020804" pitchFamily="34" charset="0"/>
                <a:cs typeface="Biome Light" panose="020B0303030204020804" pitchFamily="34" charset="0"/>
              </a:rPr>
              <a:t>de</a:t>
            </a:r>
            <a:r>
              <a:rPr lang="fr-CM" sz="1600" b="1" spc="-50" dirty="0">
                <a:latin typeface="Biome Light" panose="020B0303030204020804" pitchFamily="34" charset="0"/>
                <a:cs typeface="Biome Light" panose="020B0303030204020804" pitchFamily="34" charset="0"/>
              </a:rPr>
              <a:t> </a:t>
            </a:r>
            <a:r>
              <a:rPr lang="fr-CM" sz="1600" b="1" spc="23" dirty="0">
                <a:latin typeface="Biome Light" panose="020B0303030204020804" pitchFamily="34" charset="0"/>
                <a:cs typeface="Biome Light" panose="020B0303030204020804" pitchFamily="34" charset="0"/>
              </a:rPr>
              <a:t>Kribi</a:t>
            </a:r>
            <a:endParaRPr sz="1600" dirty="0">
              <a:latin typeface="Biome Light" panose="020B0303030204020804" pitchFamily="34" charset="0"/>
              <a:cs typeface="Biome Light" panose="020B0303030204020804" pitchFamily="34" charset="0"/>
            </a:endParaRPr>
          </a:p>
        </p:txBody>
      </p:sp>
      <p:sp>
        <p:nvSpPr>
          <p:cNvPr id="29" name="Sous-titre 5">
            <a:extLst>
              <a:ext uri="{FF2B5EF4-FFF2-40B4-BE49-F238E27FC236}">
                <a16:creationId xmlns:a16="http://schemas.microsoft.com/office/drawing/2014/main" id="{2135CF4E-5196-6AB8-44D6-8A1059AE83B5}"/>
              </a:ext>
            </a:extLst>
          </p:cNvPr>
          <p:cNvSpPr txBox="1">
            <a:spLocks/>
          </p:cNvSpPr>
          <p:nvPr/>
        </p:nvSpPr>
        <p:spPr>
          <a:xfrm>
            <a:off x="4870629" y="179424"/>
            <a:ext cx="3267167" cy="333104"/>
          </a:xfrm>
          <a:prstGeom prst="rect">
            <a:avLst/>
          </a:prstGeom>
          <a:solidFill>
            <a:srgbClr val="FFC000"/>
          </a:solidFill>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b="1" dirty="0">
                <a:solidFill>
                  <a:schemeClr val="bg1"/>
                </a:solidFill>
                <a:latin typeface="Biome Light" panose="020B0303030204020804" pitchFamily="34" charset="0"/>
                <a:cs typeface="Biome Light" panose="020B0303030204020804" pitchFamily="34" charset="0"/>
              </a:rPr>
              <a:t>Digitalisation</a:t>
            </a:r>
          </a:p>
        </p:txBody>
      </p:sp>
      <p:sp>
        <p:nvSpPr>
          <p:cNvPr id="32" name="ZoneTexte 31">
            <a:extLst>
              <a:ext uri="{FF2B5EF4-FFF2-40B4-BE49-F238E27FC236}">
                <a16:creationId xmlns:a16="http://schemas.microsoft.com/office/drawing/2014/main" id="{D9A1AE78-3F79-6E4D-5B02-A3D320810D73}"/>
              </a:ext>
            </a:extLst>
          </p:cNvPr>
          <p:cNvSpPr txBox="1"/>
          <p:nvPr/>
        </p:nvSpPr>
        <p:spPr>
          <a:xfrm>
            <a:off x="10444846" y="-84420"/>
            <a:ext cx="1480825" cy="923330"/>
          </a:xfrm>
          <a:prstGeom prst="rect">
            <a:avLst/>
          </a:prstGeom>
          <a:noFill/>
        </p:spPr>
        <p:txBody>
          <a:bodyPr wrap="square" lIns="91440" tIns="45720" rIns="91440" bIns="45720" rtlCol="0" anchor="t">
            <a:spAutoFit/>
          </a:bodyPr>
          <a:lstStyle/>
          <a:p>
            <a:pPr algn="ctr"/>
            <a:r>
              <a:rPr lang="fr-FR" sz="5400" b="1" dirty="0">
                <a:solidFill>
                  <a:schemeClr val="accent1"/>
                </a:solidFill>
                <a:latin typeface="Biome Light"/>
                <a:cs typeface="Biome Light"/>
              </a:rPr>
              <a:t>6</a:t>
            </a:r>
          </a:p>
        </p:txBody>
      </p:sp>
      <p:sp>
        <p:nvSpPr>
          <p:cNvPr id="13" name="Sous-titre 5">
            <a:extLst>
              <a:ext uri="{FF2B5EF4-FFF2-40B4-BE49-F238E27FC236}">
                <a16:creationId xmlns:a16="http://schemas.microsoft.com/office/drawing/2014/main" id="{10673C88-804C-EB5A-3D0C-B36980B87EA4}"/>
              </a:ext>
            </a:extLst>
          </p:cNvPr>
          <p:cNvSpPr txBox="1">
            <a:spLocks/>
          </p:cNvSpPr>
          <p:nvPr/>
        </p:nvSpPr>
        <p:spPr>
          <a:xfrm>
            <a:off x="8158922" y="179424"/>
            <a:ext cx="2285924" cy="333104"/>
          </a:xfrm>
          <a:prstGeom prst="rect">
            <a:avLst/>
          </a:prstGeom>
          <a:solidFill>
            <a:schemeClr val="bg2">
              <a:lumMod val="75000"/>
            </a:schemeClr>
          </a:solidFill>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b="1" dirty="0">
                <a:solidFill>
                  <a:schemeClr val="bg1"/>
                </a:solidFill>
                <a:latin typeface="Biome Light" panose="020B0303030204020804" pitchFamily="34" charset="0"/>
                <a:cs typeface="Biome Light" panose="020B0303030204020804" pitchFamily="34" charset="0"/>
              </a:rPr>
              <a:t>Etat des lieux</a:t>
            </a:r>
          </a:p>
        </p:txBody>
      </p:sp>
    </p:spTree>
    <p:extLst>
      <p:ext uri="{BB962C8B-B14F-4D97-AF65-F5344CB8AC3E}">
        <p14:creationId xmlns:p14="http://schemas.microsoft.com/office/powerpoint/2010/main" val="1308047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3193185-5E2F-15A7-C9E1-F19B55056C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46445" y="5919091"/>
            <a:ext cx="945555" cy="938909"/>
          </a:xfrm>
          <a:prstGeom prst="rect">
            <a:avLst/>
          </a:prstGeom>
        </p:spPr>
      </p:pic>
      <p:pic>
        <p:nvPicPr>
          <p:cNvPr id="4" name="Image 3">
            <a:extLst>
              <a:ext uri="{FF2B5EF4-FFF2-40B4-BE49-F238E27FC236}">
                <a16:creationId xmlns:a16="http://schemas.microsoft.com/office/drawing/2014/main" id="{17D651A8-E970-7A45-2BAB-F6D19526B9A3}"/>
              </a:ext>
            </a:extLst>
          </p:cNvPr>
          <p:cNvPicPr>
            <a:picLocks noChangeAspect="1"/>
          </p:cNvPicPr>
          <p:nvPr/>
        </p:nvPicPr>
        <p:blipFill rotWithShape="1">
          <a:blip r:embed="rId3">
            <a:extLst>
              <a:ext uri="{28A0092B-C50C-407E-A947-70E740481C1C}">
                <a14:useLocalDpi xmlns:a14="http://schemas.microsoft.com/office/drawing/2010/main" val="0"/>
              </a:ext>
            </a:extLst>
          </a:blip>
          <a:srcRect l="18530" r="12796"/>
          <a:stretch/>
        </p:blipFill>
        <p:spPr>
          <a:xfrm>
            <a:off x="340342" y="2035270"/>
            <a:ext cx="3013293" cy="3286615"/>
          </a:xfrm>
          <a:prstGeom prst="rect">
            <a:avLst/>
          </a:prstGeom>
        </p:spPr>
      </p:pic>
      <p:sp>
        <p:nvSpPr>
          <p:cNvPr id="6" name="ZoneTexte 5">
            <a:extLst>
              <a:ext uri="{FF2B5EF4-FFF2-40B4-BE49-F238E27FC236}">
                <a16:creationId xmlns:a16="http://schemas.microsoft.com/office/drawing/2014/main" id="{EBB470A9-1156-9162-FD78-E15F620309BF}"/>
              </a:ext>
            </a:extLst>
          </p:cNvPr>
          <p:cNvSpPr txBox="1"/>
          <p:nvPr/>
        </p:nvSpPr>
        <p:spPr>
          <a:xfrm>
            <a:off x="3672538" y="998973"/>
            <a:ext cx="5297939" cy="356829"/>
          </a:xfrm>
          <a:prstGeom prst="rect">
            <a:avLst/>
          </a:prstGeom>
          <a:noFill/>
        </p:spPr>
        <p:txBody>
          <a:bodyPr wrap="square" rtlCol="0">
            <a:spAutoFit/>
          </a:bodyPr>
          <a:lstStyle/>
          <a:p>
            <a:pPr lvl="0" algn="just">
              <a:lnSpc>
                <a:spcPct val="115000"/>
              </a:lnSpc>
              <a:spcAft>
                <a:spcPts val="800"/>
              </a:spcAft>
            </a:pPr>
            <a:r>
              <a:rPr lang="fr-FR" sz="1600" b="1" dirty="0">
                <a:solidFill>
                  <a:schemeClr val="bg1"/>
                </a:solidFill>
                <a:effectLst/>
                <a:highlight>
                  <a:srgbClr val="000080"/>
                </a:highlight>
                <a:latin typeface="Century Gothic" panose="020B0502020202020204" pitchFamily="34" charset="0"/>
                <a:ea typeface="Arial" panose="020B0604020202020204" pitchFamily="34" charset="0"/>
                <a:cs typeface="Calibri" panose="020F0502020204030204" pitchFamily="34" charset="0"/>
              </a:rPr>
              <a:t>1.</a:t>
            </a:r>
            <a:r>
              <a:rPr lang="fr-FR" sz="1600" dirty="0">
                <a:solidFill>
                  <a:srgbClr val="000000"/>
                </a:solidFill>
                <a:effectLst/>
                <a:latin typeface="Century Gothic" panose="020B0502020202020204" pitchFamily="34" charset="0"/>
                <a:ea typeface="Arial" panose="020B0604020202020204" pitchFamily="34" charset="0"/>
                <a:cs typeface="Calibri" panose="020F0502020204030204" pitchFamily="34" charset="0"/>
              </a:rPr>
              <a:t>Paiement électronique des redevances PAK  </a:t>
            </a:r>
            <a:endParaRPr lang="fr-FR"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ZoneTexte 6">
            <a:extLst>
              <a:ext uri="{FF2B5EF4-FFF2-40B4-BE49-F238E27FC236}">
                <a16:creationId xmlns:a16="http://schemas.microsoft.com/office/drawing/2014/main" id="{E399488B-7E44-E5E4-753F-6FFD7ECAF7DA}"/>
              </a:ext>
            </a:extLst>
          </p:cNvPr>
          <p:cNvSpPr txBox="1"/>
          <p:nvPr/>
        </p:nvSpPr>
        <p:spPr>
          <a:xfrm>
            <a:off x="3669892" y="1831715"/>
            <a:ext cx="8273295" cy="648603"/>
          </a:xfrm>
          <a:prstGeom prst="rect">
            <a:avLst/>
          </a:prstGeom>
          <a:noFill/>
        </p:spPr>
        <p:txBody>
          <a:bodyPr wrap="square" rtlCol="0">
            <a:spAutoFit/>
          </a:bodyPr>
          <a:lstStyle/>
          <a:p>
            <a:pPr lvl="0" algn="just">
              <a:lnSpc>
                <a:spcPct val="115000"/>
              </a:lnSpc>
              <a:spcAft>
                <a:spcPts val="800"/>
              </a:spcAft>
            </a:pPr>
            <a:r>
              <a:rPr lang="fr-FR" sz="1600" b="1" dirty="0">
                <a:solidFill>
                  <a:schemeClr val="bg1"/>
                </a:solidFill>
                <a:highlight>
                  <a:srgbClr val="000080"/>
                </a:highlight>
                <a:latin typeface="Century Gothic" panose="020B0502020202020204" pitchFamily="34" charset="0"/>
                <a:ea typeface="Arial" panose="020B0604020202020204" pitchFamily="34" charset="0"/>
                <a:cs typeface="Calibri" panose="020F0502020204030204" pitchFamily="34" charset="0"/>
              </a:rPr>
              <a:t>3.</a:t>
            </a:r>
            <a:r>
              <a:rPr lang="fr-FR" sz="1600" dirty="0">
                <a:solidFill>
                  <a:srgbClr val="000000"/>
                </a:solidFill>
                <a:latin typeface="Century Gothic" panose="020B0502020202020204" pitchFamily="34" charset="0"/>
                <a:ea typeface="Arial" panose="020B0604020202020204" pitchFamily="34" charset="0"/>
                <a:cs typeface="Calibri" panose="020F0502020204030204" pitchFamily="34" charset="0"/>
              </a:rPr>
              <a:t>Mise à jour du recueil général des tarifaires des différentes Administrations Techniques intervenantes au port de Kribi </a:t>
            </a:r>
            <a:endParaRPr lang="fr-FR" sz="20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ZoneTexte 7">
            <a:extLst>
              <a:ext uri="{FF2B5EF4-FFF2-40B4-BE49-F238E27FC236}">
                <a16:creationId xmlns:a16="http://schemas.microsoft.com/office/drawing/2014/main" id="{A73986BF-2E71-B465-F99B-91581F70C96C}"/>
              </a:ext>
            </a:extLst>
          </p:cNvPr>
          <p:cNvSpPr txBox="1"/>
          <p:nvPr/>
        </p:nvSpPr>
        <p:spPr>
          <a:xfrm>
            <a:off x="3655992" y="2483100"/>
            <a:ext cx="8273295" cy="923330"/>
          </a:xfrm>
          <a:prstGeom prst="rect">
            <a:avLst/>
          </a:prstGeom>
          <a:noFill/>
        </p:spPr>
        <p:txBody>
          <a:bodyPr wrap="square" rtlCol="0">
            <a:spAutoFit/>
          </a:bodyPr>
          <a:lstStyle/>
          <a:p>
            <a:pPr lvl="0" algn="just">
              <a:lnSpc>
                <a:spcPct val="115000"/>
              </a:lnSpc>
              <a:spcAft>
                <a:spcPts val="800"/>
              </a:spcAft>
            </a:pPr>
            <a:r>
              <a:rPr lang="fr-FR" sz="1600" b="1" dirty="0">
                <a:solidFill>
                  <a:schemeClr val="bg1"/>
                </a:solidFill>
                <a:highlight>
                  <a:srgbClr val="000080"/>
                </a:highlight>
                <a:latin typeface="Century Gothic" panose="020B0502020202020204" pitchFamily="34" charset="0"/>
                <a:ea typeface="Calibri" panose="020F0502020204030204" pitchFamily="34" charset="0"/>
                <a:cs typeface="Times New Roman" panose="02020603050405020304" pitchFamily="18" charset="0"/>
              </a:rPr>
              <a:t>4.</a:t>
            </a:r>
            <a:r>
              <a:rPr lang="fr-FR" sz="1600" dirty="0">
                <a:latin typeface="Century Gothic" panose="020B0502020202020204" pitchFamily="34" charset="0"/>
                <a:ea typeface="Calibri" panose="020F0502020204030204" pitchFamily="34" charset="0"/>
                <a:cs typeface="Times New Roman" panose="02020603050405020304" pitchFamily="18" charset="0"/>
              </a:rPr>
              <a:t>Organisation conjointe PAK-MINFOF-Douane d’un atelier d’information et de sensibilisation des opérateurs de la filière bois sur les procédures de traitement des dossiers d’exportation de bois par les services du MINFOF au port de Kribi.</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ZoneTexte 10">
            <a:extLst>
              <a:ext uri="{FF2B5EF4-FFF2-40B4-BE49-F238E27FC236}">
                <a16:creationId xmlns:a16="http://schemas.microsoft.com/office/drawing/2014/main" id="{D409FA68-E6EF-0653-D890-EF95529B868F}"/>
              </a:ext>
            </a:extLst>
          </p:cNvPr>
          <p:cNvSpPr txBox="1"/>
          <p:nvPr/>
        </p:nvSpPr>
        <p:spPr>
          <a:xfrm>
            <a:off x="3672538" y="3414755"/>
            <a:ext cx="8240205" cy="935486"/>
          </a:xfrm>
          <a:prstGeom prst="rect">
            <a:avLst/>
          </a:prstGeom>
          <a:noFill/>
        </p:spPr>
        <p:txBody>
          <a:bodyPr wrap="square">
            <a:spAutoFit/>
          </a:bodyPr>
          <a:lstStyle/>
          <a:p>
            <a:pPr lvl="0" algn="just">
              <a:lnSpc>
                <a:spcPct val="115000"/>
              </a:lnSpc>
            </a:pPr>
            <a:r>
              <a:rPr lang="fr-FR" sz="1600" b="1" dirty="0">
                <a:solidFill>
                  <a:schemeClr val="bg1"/>
                </a:solidFill>
                <a:highlight>
                  <a:srgbClr val="000080"/>
                </a:highlight>
                <a:latin typeface="Century Gothic" panose="020B0502020202020204" pitchFamily="34" charset="0"/>
                <a:ea typeface="Calibri" panose="020F0502020204030204" pitchFamily="34" charset="0"/>
                <a:cs typeface="Times New Roman" panose="02020603050405020304" pitchFamily="18" charset="0"/>
              </a:rPr>
              <a:t>5.</a:t>
            </a:r>
            <a:r>
              <a:rPr lang="fr-FR" sz="1600" dirty="0">
                <a:latin typeface="Century Gothic" panose="020B0502020202020204" pitchFamily="34" charset="0"/>
                <a:ea typeface="Calibri" panose="020F0502020204030204" pitchFamily="34" charset="0"/>
                <a:cs typeface="Times New Roman" panose="02020603050405020304" pitchFamily="18" charset="0"/>
              </a:rPr>
              <a:t>Mise en place d’un système d’orientation générale des clients vers les administrations techniques en marge de la dématérialisation de leurs procédures dans le SIAT</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ZoneTexte 15">
            <a:extLst>
              <a:ext uri="{FF2B5EF4-FFF2-40B4-BE49-F238E27FC236}">
                <a16:creationId xmlns:a16="http://schemas.microsoft.com/office/drawing/2014/main" id="{9D47F525-CC7B-E5B6-9AAC-6E66C6BAFA0A}"/>
              </a:ext>
            </a:extLst>
          </p:cNvPr>
          <p:cNvSpPr txBox="1"/>
          <p:nvPr/>
        </p:nvSpPr>
        <p:spPr>
          <a:xfrm>
            <a:off x="3744276" y="4335884"/>
            <a:ext cx="8269714" cy="584775"/>
          </a:xfrm>
          <a:prstGeom prst="rect">
            <a:avLst/>
          </a:prstGeom>
          <a:noFill/>
        </p:spPr>
        <p:txBody>
          <a:bodyPr wrap="square">
            <a:spAutoFit/>
          </a:bodyPr>
          <a:lstStyle/>
          <a:p>
            <a:pPr lvl="0" algn="just">
              <a:spcAft>
                <a:spcPts val="800"/>
              </a:spcAft>
            </a:pPr>
            <a:r>
              <a:rPr lang="fr-FR" sz="1600" b="1" dirty="0">
                <a:solidFill>
                  <a:schemeClr val="bg1"/>
                </a:solidFill>
                <a:highlight>
                  <a:srgbClr val="000080"/>
                </a:highlight>
                <a:latin typeface="Century Gothic" panose="020B0502020202020204" pitchFamily="34" charset="0"/>
                <a:ea typeface="Calibri" panose="020F0502020204030204" pitchFamily="34" charset="0"/>
                <a:cs typeface="Times New Roman" panose="02020603050405020304" pitchFamily="18" charset="0"/>
              </a:rPr>
              <a:t>6.</a:t>
            </a:r>
            <a:r>
              <a:rPr lang="fr-FR" sz="1600" dirty="0">
                <a:latin typeface="Century Gothic" panose="020B0502020202020204" pitchFamily="34" charset="0"/>
                <a:ea typeface="Calibri" panose="020F0502020204030204" pitchFamily="34" charset="0"/>
                <a:cs typeface="Times New Roman" panose="02020603050405020304" pitchFamily="18" charset="0"/>
              </a:rPr>
              <a:t>Etude en vue de la mise en place d’un outil de suivi de contrôle et d’évaluation des activités des entreprises relevant du régime de transfert au port de Kribi.</a:t>
            </a:r>
            <a:endParaRPr lang="fr-FR"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9" name="ZoneTexte 18">
            <a:extLst>
              <a:ext uri="{FF2B5EF4-FFF2-40B4-BE49-F238E27FC236}">
                <a16:creationId xmlns:a16="http://schemas.microsoft.com/office/drawing/2014/main" id="{F92D02F0-CFDF-9E73-FB64-81C4622D1417}"/>
              </a:ext>
            </a:extLst>
          </p:cNvPr>
          <p:cNvSpPr txBox="1"/>
          <p:nvPr/>
        </p:nvSpPr>
        <p:spPr>
          <a:xfrm>
            <a:off x="3721134" y="5285127"/>
            <a:ext cx="8191609" cy="648603"/>
          </a:xfrm>
          <a:prstGeom prst="rect">
            <a:avLst/>
          </a:prstGeom>
          <a:noFill/>
        </p:spPr>
        <p:txBody>
          <a:bodyPr wrap="square">
            <a:spAutoFit/>
          </a:bodyPr>
          <a:lstStyle/>
          <a:p>
            <a:pPr lvl="0" algn="just">
              <a:lnSpc>
                <a:spcPct val="115000"/>
              </a:lnSpc>
            </a:pPr>
            <a:r>
              <a:rPr lang="fr-FR" sz="1600" b="1" dirty="0">
                <a:solidFill>
                  <a:schemeClr val="bg1"/>
                </a:solidFill>
                <a:effectLst/>
                <a:highlight>
                  <a:srgbClr val="000080"/>
                </a:highlight>
                <a:latin typeface="Century Gothic" panose="020B0502020202020204" pitchFamily="34" charset="0"/>
                <a:ea typeface="Calibri" panose="020F0502020204030204" pitchFamily="34" charset="0"/>
                <a:cs typeface="Times New Roman" panose="02020603050405020304" pitchFamily="18" charset="0"/>
              </a:rPr>
              <a:t>8.</a:t>
            </a:r>
            <a:r>
              <a:rPr lang="fr-FR" sz="1600" dirty="0">
                <a:effectLst/>
                <a:latin typeface="Century Gothic" panose="020B0502020202020204" pitchFamily="34" charset="0"/>
                <a:ea typeface="Calibri" panose="020F0502020204030204" pitchFamily="34" charset="0"/>
                <a:cs typeface="Times New Roman" panose="02020603050405020304" pitchFamily="18" charset="0"/>
              </a:rPr>
              <a:t>Distribution de la connexion internet à tous les opérateurs du domaine portuaire,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AFA82CDB-7825-8644-0548-793D24A77D00}"/>
              </a:ext>
            </a:extLst>
          </p:cNvPr>
          <p:cNvSpPr/>
          <p:nvPr/>
        </p:nvSpPr>
        <p:spPr>
          <a:xfrm>
            <a:off x="245351" y="3198593"/>
            <a:ext cx="2941193" cy="436402"/>
          </a:xfrm>
          <a:prstGeom prst="rect">
            <a:avLst/>
          </a:prstGeom>
        </p:spPr>
        <p:txBody>
          <a:bodyPr wrap="square" lIns="243840" rIns="243840" bIns="60960">
            <a:spAutoFit/>
          </a:bodyPr>
          <a:lstStyle/>
          <a:p>
            <a:pPr>
              <a:lnSpc>
                <a:spcPct val="89000"/>
              </a:lnSpc>
            </a:pPr>
            <a:r>
              <a:rPr lang="en-US" sz="1200" b="1" dirty="0">
                <a:latin typeface="Biome Light" panose="020B0303030204020804" pitchFamily="34" charset="0"/>
                <a:cs typeface="Biome Light" panose="020B0303030204020804" pitchFamily="34" charset="0"/>
              </a:rPr>
              <a:t>La vision des activités portuaires Durant l’exercice 2023</a:t>
            </a:r>
          </a:p>
        </p:txBody>
      </p:sp>
      <p:sp>
        <p:nvSpPr>
          <p:cNvPr id="23" name="Rectangle 22">
            <a:extLst>
              <a:ext uri="{FF2B5EF4-FFF2-40B4-BE49-F238E27FC236}">
                <a16:creationId xmlns:a16="http://schemas.microsoft.com/office/drawing/2014/main" id="{3F228491-48A5-B6FB-ADB1-7A3699A7A203}"/>
              </a:ext>
            </a:extLst>
          </p:cNvPr>
          <p:cNvSpPr/>
          <p:nvPr/>
        </p:nvSpPr>
        <p:spPr>
          <a:xfrm>
            <a:off x="190006" y="2429495"/>
            <a:ext cx="4011831" cy="874727"/>
          </a:xfrm>
          <a:prstGeom prst="rect">
            <a:avLst/>
          </a:prstGeom>
        </p:spPr>
        <p:txBody>
          <a:bodyPr wrap="square" lIns="243840" rIns="243840" bIns="60960">
            <a:spAutoFit/>
          </a:bodyPr>
          <a:lstStyle/>
          <a:p>
            <a:pPr>
              <a:lnSpc>
                <a:spcPct val="89000"/>
              </a:lnSpc>
            </a:pPr>
            <a:r>
              <a:rPr lang="en-US" sz="2800" dirty="0">
                <a:solidFill>
                  <a:schemeClr val="accent4"/>
                </a:solidFill>
                <a:latin typeface="Century Gothic" panose="020B0502020202020204" pitchFamily="34" charset="0"/>
              </a:rPr>
              <a:t>         AXES </a:t>
            </a:r>
          </a:p>
          <a:p>
            <a:pPr>
              <a:lnSpc>
                <a:spcPct val="89000"/>
              </a:lnSpc>
            </a:pPr>
            <a:r>
              <a:rPr lang="en-US" sz="2800" dirty="0">
                <a:solidFill>
                  <a:schemeClr val="accent4"/>
                </a:solidFill>
                <a:latin typeface="Century Gothic" panose="020B0502020202020204" pitchFamily="34" charset="0"/>
              </a:rPr>
              <a:t>DE PROJECTION</a:t>
            </a:r>
          </a:p>
        </p:txBody>
      </p:sp>
      <p:sp>
        <p:nvSpPr>
          <p:cNvPr id="24" name="ZoneTexte 23">
            <a:extLst>
              <a:ext uri="{FF2B5EF4-FFF2-40B4-BE49-F238E27FC236}">
                <a16:creationId xmlns:a16="http://schemas.microsoft.com/office/drawing/2014/main" id="{690B7AD4-8FBE-6A66-6635-96CFFFEFE85F}"/>
              </a:ext>
            </a:extLst>
          </p:cNvPr>
          <p:cNvSpPr txBox="1"/>
          <p:nvPr/>
        </p:nvSpPr>
        <p:spPr>
          <a:xfrm>
            <a:off x="365110" y="2112211"/>
            <a:ext cx="1048943" cy="923330"/>
          </a:xfrm>
          <a:prstGeom prst="rect">
            <a:avLst/>
          </a:prstGeom>
          <a:noFill/>
        </p:spPr>
        <p:txBody>
          <a:bodyPr wrap="square" rtlCol="0">
            <a:spAutoFit/>
          </a:bodyPr>
          <a:lstStyle/>
          <a:p>
            <a:r>
              <a:rPr lang="fr-FR" sz="5400" b="1" dirty="0">
                <a:latin typeface="Century Gothic" panose="020B0502020202020204" pitchFamily="34" charset="0"/>
              </a:rPr>
              <a:t>11</a:t>
            </a:r>
          </a:p>
        </p:txBody>
      </p:sp>
      <p:sp>
        <p:nvSpPr>
          <p:cNvPr id="25" name="ZoneTexte 24">
            <a:extLst>
              <a:ext uri="{FF2B5EF4-FFF2-40B4-BE49-F238E27FC236}">
                <a16:creationId xmlns:a16="http://schemas.microsoft.com/office/drawing/2014/main" id="{735AF221-A566-5569-DBC2-9BDBE3B83D3A}"/>
              </a:ext>
            </a:extLst>
          </p:cNvPr>
          <p:cNvSpPr txBox="1"/>
          <p:nvPr/>
        </p:nvSpPr>
        <p:spPr>
          <a:xfrm>
            <a:off x="3681492" y="1406453"/>
            <a:ext cx="8273295" cy="356829"/>
          </a:xfrm>
          <a:prstGeom prst="rect">
            <a:avLst/>
          </a:prstGeom>
          <a:noFill/>
        </p:spPr>
        <p:txBody>
          <a:bodyPr wrap="square" rtlCol="0">
            <a:spAutoFit/>
          </a:bodyPr>
          <a:lstStyle/>
          <a:p>
            <a:pPr lvl="0" algn="just">
              <a:lnSpc>
                <a:spcPct val="115000"/>
              </a:lnSpc>
              <a:spcAft>
                <a:spcPts val="800"/>
              </a:spcAft>
            </a:pPr>
            <a:r>
              <a:rPr lang="fr-FR" sz="1600" b="1" dirty="0">
                <a:solidFill>
                  <a:schemeClr val="bg1"/>
                </a:solidFill>
                <a:highlight>
                  <a:srgbClr val="000080"/>
                </a:highlight>
                <a:latin typeface="Century Gothic" panose="020B0502020202020204" pitchFamily="34" charset="0"/>
                <a:ea typeface="Arial" panose="020B0604020202020204" pitchFamily="34" charset="0"/>
                <a:cs typeface="Calibri" panose="020F0502020204030204" pitchFamily="34" charset="0"/>
              </a:rPr>
              <a:t>2.</a:t>
            </a:r>
            <a:r>
              <a:rPr lang="fr-FR" sz="1600" dirty="0">
                <a:solidFill>
                  <a:srgbClr val="000000"/>
                </a:solidFill>
                <a:latin typeface="Century Gothic" panose="020B0502020202020204" pitchFamily="34" charset="0"/>
                <a:ea typeface="Arial" panose="020B0604020202020204" pitchFamily="34" charset="0"/>
                <a:cs typeface="Calibri" panose="020F0502020204030204" pitchFamily="34" charset="0"/>
              </a:rPr>
              <a:t>Lutte contre la prolifération des faux frais ;</a:t>
            </a:r>
            <a:endParaRPr lang="fr-FR" sz="20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6" name="ZoneTexte 25">
            <a:extLst>
              <a:ext uri="{FF2B5EF4-FFF2-40B4-BE49-F238E27FC236}">
                <a16:creationId xmlns:a16="http://schemas.microsoft.com/office/drawing/2014/main" id="{0A296B36-F560-252E-3CDB-0CD11F2543A2}"/>
              </a:ext>
            </a:extLst>
          </p:cNvPr>
          <p:cNvSpPr txBox="1"/>
          <p:nvPr/>
        </p:nvSpPr>
        <p:spPr>
          <a:xfrm>
            <a:off x="3734325" y="4887903"/>
            <a:ext cx="8220462" cy="361527"/>
          </a:xfrm>
          <a:prstGeom prst="rect">
            <a:avLst/>
          </a:prstGeom>
          <a:noFill/>
        </p:spPr>
        <p:txBody>
          <a:bodyPr wrap="square">
            <a:spAutoFit/>
          </a:bodyPr>
          <a:lstStyle/>
          <a:p>
            <a:pPr lvl="0" algn="just">
              <a:lnSpc>
                <a:spcPct val="115000"/>
              </a:lnSpc>
            </a:pPr>
            <a:r>
              <a:rPr lang="fr-FR" sz="1600" b="1" dirty="0">
                <a:solidFill>
                  <a:schemeClr val="bg1"/>
                </a:solidFill>
                <a:highlight>
                  <a:srgbClr val="000080"/>
                </a:highlight>
                <a:latin typeface="Century Gothic" panose="020B0502020202020204" pitchFamily="34" charset="0"/>
                <a:ea typeface="Calibri" panose="020F0502020204030204" pitchFamily="34" charset="0"/>
                <a:cs typeface="Times New Roman" panose="02020603050405020304" pitchFamily="18" charset="0"/>
              </a:rPr>
              <a:t>7.</a:t>
            </a:r>
            <a:r>
              <a:rPr lang="fr-FR" sz="1600" dirty="0">
                <a:latin typeface="Century Gothic" panose="020B0502020202020204" pitchFamily="34" charset="0"/>
                <a:ea typeface="Calibri" panose="020F0502020204030204" pitchFamily="34" charset="0"/>
                <a:cs typeface="Times New Roman" panose="02020603050405020304" pitchFamily="18" charset="0"/>
              </a:rPr>
              <a:t>Généralisation de la révision des coûts de veille sécurité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9" name="Freeform 27">
            <a:extLst>
              <a:ext uri="{FF2B5EF4-FFF2-40B4-BE49-F238E27FC236}">
                <a16:creationId xmlns:a16="http://schemas.microsoft.com/office/drawing/2014/main" id="{BDA88F8D-BB34-2F2F-4782-1672B8D90F6B}"/>
              </a:ext>
            </a:extLst>
          </p:cNvPr>
          <p:cNvSpPr>
            <a:spLocks/>
          </p:cNvSpPr>
          <p:nvPr/>
        </p:nvSpPr>
        <p:spPr bwMode="auto">
          <a:xfrm rot="16200000">
            <a:off x="8312073" y="2164446"/>
            <a:ext cx="238602" cy="295419"/>
          </a:xfrm>
          <a:custGeom>
            <a:avLst/>
            <a:gdLst>
              <a:gd name="T0" fmla="*/ 282 w 563"/>
              <a:gd name="T1" fmla="*/ 0 h 633"/>
              <a:gd name="T2" fmla="*/ 332 w 563"/>
              <a:gd name="T3" fmla="*/ 29 h 633"/>
              <a:gd name="T4" fmla="*/ 388 w 563"/>
              <a:gd name="T5" fmla="*/ 46 h 633"/>
              <a:gd name="T6" fmla="*/ 435 w 563"/>
              <a:gd name="T7" fmla="*/ 68 h 633"/>
              <a:gd name="T8" fmla="*/ 350 w 563"/>
              <a:gd name="T9" fmla="*/ 211 h 633"/>
              <a:gd name="T10" fmla="*/ 563 w 563"/>
              <a:gd name="T11" fmla="*/ 455 h 633"/>
              <a:gd name="T12" fmla="*/ 282 w 563"/>
              <a:gd name="T13" fmla="*/ 633 h 633"/>
              <a:gd name="T14" fmla="*/ 0 w 563"/>
              <a:gd name="T15" fmla="*/ 455 h 633"/>
              <a:gd name="T16" fmla="*/ 213 w 563"/>
              <a:gd name="T17" fmla="*/ 211 h 633"/>
              <a:gd name="T18" fmla="*/ 128 w 563"/>
              <a:gd name="T19" fmla="*/ 68 h 633"/>
              <a:gd name="T20" fmla="*/ 175 w 563"/>
              <a:gd name="T21" fmla="*/ 46 h 633"/>
              <a:gd name="T22" fmla="*/ 231 w 563"/>
              <a:gd name="T23" fmla="*/ 29 h 633"/>
              <a:gd name="T24" fmla="*/ 282 w 563"/>
              <a:gd name="T25"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3" h="633">
                <a:moveTo>
                  <a:pt x="282" y="0"/>
                </a:moveTo>
                <a:cubicBezTo>
                  <a:pt x="306" y="0"/>
                  <a:pt x="319" y="15"/>
                  <a:pt x="332" y="29"/>
                </a:cubicBezTo>
                <a:cubicBezTo>
                  <a:pt x="348" y="46"/>
                  <a:pt x="364" y="58"/>
                  <a:pt x="388" y="46"/>
                </a:cubicBezTo>
                <a:cubicBezTo>
                  <a:pt x="427" y="28"/>
                  <a:pt x="464" y="41"/>
                  <a:pt x="435" y="68"/>
                </a:cubicBezTo>
                <a:cubicBezTo>
                  <a:pt x="430" y="73"/>
                  <a:pt x="350" y="130"/>
                  <a:pt x="350" y="211"/>
                </a:cubicBezTo>
                <a:cubicBezTo>
                  <a:pt x="436" y="240"/>
                  <a:pt x="563" y="338"/>
                  <a:pt x="563" y="455"/>
                </a:cubicBezTo>
                <a:cubicBezTo>
                  <a:pt x="563" y="572"/>
                  <a:pt x="513" y="633"/>
                  <a:pt x="282" y="633"/>
                </a:cubicBezTo>
                <a:cubicBezTo>
                  <a:pt x="50" y="633"/>
                  <a:pt x="0" y="572"/>
                  <a:pt x="0" y="455"/>
                </a:cubicBezTo>
                <a:cubicBezTo>
                  <a:pt x="0" y="338"/>
                  <a:pt x="127" y="240"/>
                  <a:pt x="213" y="211"/>
                </a:cubicBezTo>
                <a:cubicBezTo>
                  <a:pt x="213" y="130"/>
                  <a:pt x="134" y="73"/>
                  <a:pt x="128" y="68"/>
                </a:cubicBezTo>
                <a:cubicBezTo>
                  <a:pt x="99" y="41"/>
                  <a:pt x="136" y="28"/>
                  <a:pt x="175" y="46"/>
                </a:cubicBezTo>
                <a:cubicBezTo>
                  <a:pt x="199" y="58"/>
                  <a:pt x="215" y="46"/>
                  <a:pt x="231" y="29"/>
                </a:cubicBezTo>
                <a:cubicBezTo>
                  <a:pt x="244" y="15"/>
                  <a:pt x="257" y="0"/>
                  <a:pt x="282" y="0"/>
                </a:cubicBezTo>
                <a:close/>
              </a:path>
            </a:pathLst>
          </a:custGeom>
          <a:noFill/>
          <a:ln w="1587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000"/>
          </a:p>
        </p:txBody>
      </p:sp>
      <p:sp>
        <p:nvSpPr>
          <p:cNvPr id="3" name="ZoneTexte 2">
            <a:extLst>
              <a:ext uri="{FF2B5EF4-FFF2-40B4-BE49-F238E27FC236}">
                <a16:creationId xmlns:a16="http://schemas.microsoft.com/office/drawing/2014/main" id="{84A41940-94A8-DFA9-8D0E-063B807C4946}"/>
              </a:ext>
            </a:extLst>
          </p:cNvPr>
          <p:cNvSpPr txBox="1"/>
          <p:nvPr/>
        </p:nvSpPr>
        <p:spPr>
          <a:xfrm>
            <a:off x="3710734" y="5867544"/>
            <a:ext cx="6132976" cy="350096"/>
          </a:xfrm>
          <a:prstGeom prst="rect">
            <a:avLst/>
          </a:prstGeom>
          <a:noFill/>
        </p:spPr>
        <p:txBody>
          <a:bodyPr wrap="square">
            <a:spAutoFit/>
          </a:bodyPr>
          <a:lstStyle/>
          <a:p>
            <a:pPr lvl="0" algn="just">
              <a:lnSpc>
                <a:spcPct val="115000"/>
              </a:lnSpc>
            </a:pPr>
            <a:r>
              <a:rPr lang="fr-FR" sz="1600" b="1" dirty="0">
                <a:solidFill>
                  <a:schemeClr val="bg1"/>
                </a:solidFill>
                <a:highlight>
                  <a:srgbClr val="000080"/>
                </a:highlight>
                <a:latin typeface="Century Gothic" panose="020B0502020202020204" pitchFamily="34" charset="0"/>
                <a:ea typeface="Calibri" panose="020F0502020204030204" pitchFamily="34" charset="0"/>
                <a:cs typeface="Times New Roman" panose="02020603050405020304" pitchFamily="18" charset="0"/>
              </a:rPr>
              <a:t>10</a:t>
            </a:r>
            <a:r>
              <a:rPr lang="fr-FR" sz="1600" b="1" dirty="0">
                <a:solidFill>
                  <a:schemeClr val="bg1"/>
                </a:solidFill>
                <a:effectLst/>
                <a:highlight>
                  <a:srgbClr val="000080"/>
                </a:highlight>
                <a:latin typeface="Century Gothic" panose="020B0502020202020204" pitchFamily="34" charset="0"/>
                <a:ea typeface="Calibri" panose="020F0502020204030204" pitchFamily="34" charset="0"/>
                <a:cs typeface="Times New Roman" panose="02020603050405020304" pitchFamily="18" charset="0"/>
              </a:rPr>
              <a:t>.</a:t>
            </a:r>
            <a:r>
              <a:rPr lang="fr-FR" sz="1600" dirty="0">
                <a:effectLst/>
                <a:latin typeface="Century Gothic" panose="020B0502020202020204" pitchFamily="34" charset="0"/>
                <a:ea typeface="Calibri" panose="020F0502020204030204" pitchFamily="34" charset="0"/>
                <a:cs typeface="Times New Roman" panose="02020603050405020304" pitchFamily="18" charset="0"/>
              </a:rPr>
              <a:t>Vulgariation du règlement d’exploitation particulier 2022</a:t>
            </a:r>
          </a:p>
        </p:txBody>
      </p:sp>
      <p:sp>
        <p:nvSpPr>
          <p:cNvPr id="10" name="ZoneTexte 9">
            <a:extLst>
              <a:ext uri="{FF2B5EF4-FFF2-40B4-BE49-F238E27FC236}">
                <a16:creationId xmlns:a16="http://schemas.microsoft.com/office/drawing/2014/main" id="{FA80489C-AA22-074C-DC89-C60E6D51AC86}"/>
              </a:ext>
            </a:extLst>
          </p:cNvPr>
          <p:cNvSpPr txBox="1"/>
          <p:nvPr/>
        </p:nvSpPr>
        <p:spPr>
          <a:xfrm>
            <a:off x="3710734" y="6273912"/>
            <a:ext cx="8191609" cy="350096"/>
          </a:xfrm>
          <a:prstGeom prst="rect">
            <a:avLst/>
          </a:prstGeom>
          <a:noFill/>
        </p:spPr>
        <p:txBody>
          <a:bodyPr wrap="square">
            <a:spAutoFit/>
          </a:bodyPr>
          <a:lstStyle/>
          <a:p>
            <a:pPr lvl="0" algn="just">
              <a:lnSpc>
                <a:spcPct val="115000"/>
              </a:lnSpc>
            </a:pPr>
            <a:r>
              <a:rPr lang="fr-FR" sz="1600" b="1" dirty="0">
                <a:solidFill>
                  <a:schemeClr val="bg1"/>
                </a:solidFill>
                <a:highlight>
                  <a:srgbClr val="000080"/>
                </a:highlight>
                <a:latin typeface="Century Gothic" panose="020B0502020202020204" pitchFamily="34" charset="0"/>
                <a:ea typeface="Calibri" panose="020F0502020204030204" pitchFamily="34" charset="0"/>
                <a:cs typeface="Times New Roman" panose="02020603050405020304" pitchFamily="18" charset="0"/>
              </a:rPr>
              <a:t>11</a:t>
            </a:r>
            <a:r>
              <a:rPr lang="fr-FR" sz="1600" b="1" dirty="0">
                <a:solidFill>
                  <a:schemeClr val="bg1"/>
                </a:solidFill>
                <a:effectLst/>
                <a:highlight>
                  <a:srgbClr val="000080"/>
                </a:highlight>
                <a:latin typeface="Century Gothic" panose="020B0502020202020204" pitchFamily="34" charset="0"/>
                <a:ea typeface="Calibri" panose="020F0502020204030204" pitchFamily="34" charset="0"/>
                <a:cs typeface="Times New Roman" panose="02020603050405020304" pitchFamily="18" charset="0"/>
              </a:rPr>
              <a:t>.</a:t>
            </a:r>
            <a:r>
              <a:rPr lang="fr-FR" sz="1600" dirty="0">
                <a:effectLst/>
                <a:latin typeface="Century Gothic" panose="020B0502020202020204" pitchFamily="34" charset="0"/>
                <a:ea typeface="Calibri" panose="020F0502020204030204" pitchFamily="34" charset="0"/>
                <a:cs typeface="Times New Roman" panose="02020603050405020304" pitchFamily="18" charset="0"/>
              </a:rPr>
              <a:t>Renforcement de la coopération avec les grandes lignes maritimes</a:t>
            </a:r>
          </a:p>
        </p:txBody>
      </p:sp>
      <p:sp>
        <p:nvSpPr>
          <p:cNvPr id="2" name="Sous-titre 5">
            <a:extLst>
              <a:ext uri="{FF2B5EF4-FFF2-40B4-BE49-F238E27FC236}">
                <a16:creationId xmlns:a16="http://schemas.microsoft.com/office/drawing/2014/main" id="{CAAC8721-1819-EF76-7F81-C87394377F4E}"/>
              </a:ext>
            </a:extLst>
          </p:cNvPr>
          <p:cNvSpPr txBox="1">
            <a:spLocks/>
          </p:cNvSpPr>
          <p:nvPr/>
        </p:nvSpPr>
        <p:spPr>
          <a:xfrm>
            <a:off x="4870629" y="179424"/>
            <a:ext cx="3267167" cy="333104"/>
          </a:xfrm>
          <a:prstGeom prst="rect">
            <a:avLst/>
          </a:prstGeom>
          <a:solidFill>
            <a:srgbClr val="FFC000"/>
          </a:solidFill>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b="1" dirty="0">
                <a:solidFill>
                  <a:schemeClr val="bg1"/>
                </a:solidFill>
                <a:latin typeface="Biome Light" panose="020B0303030204020804" pitchFamily="34" charset="0"/>
                <a:cs typeface="Biome Light" panose="020B0303030204020804" pitchFamily="34" charset="0"/>
              </a:rPr>
              <a:t>Axes de Projection</a:t>
            </a:r>
          </a:p>
        </p:txBody>
      </p:sp>
      <p:sp>
        <p:nvSpPr>
          <p:cNvPr id="12" name="Sous-titre 5">
            <a:extLst>
              <a:ext uri="{FF2B5EF4-FFF2-40B4-BE49-F238E27FC236}">
                <a16:creationId xmlns:a16="http://schemas.microsoft.com/office/drawing/2014/main" id="{D73099DB-97C3-1674-6BF4-FB6B2A0B3C3A}"/>
              </a:ext>
            </a:extLst>
          </p:cNvPr>
          <p:cNvSpPr txBox="1">
            <a:spLocks/>
          </p:cNvSpPr>
          <p:nvPr/>
        </p:nvSpPr>
        <p:spPr>
          <a:xfrm>
            <a:off x="8158922" y="179424"/>
            <a:ext cx="2285924" cy="333104"/>
          </a:xfrm>
          <a:prstGeom prst="rect">
            <a:avLst/>
          </a:prstGeom>
          <a:solidFill>
            <a:schemeClr val="bg2">
              <a:lumMod val="75000"/>
            </a:schemeClr>
          </a:solidFill>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b="1" dirty="0">
                <a:solidFill>
                  <a:schemeClr val="bg1"/>
                </a:solidFill>
                <a:latin typeface="Biome Light" panose="020B0303030204020804" pitchFamily="34" charset="0"/>
                <a:cs typeface="Biome Light" panose="020B0303030204020804" pitchFamily="34" charset="0"/>
              </a:rPr>
              <a:t>Vision</a:t>
            </a:r>
          </a:p>
        </p:txBody>
      </p:sp>
      <p:sp>
        <p:nvSpPr>
          <p:cNvPr id="17" name="Sous-titre 5">
            <a:extLst>
              <a:ext uri="{FF2B5EF4-FFF2-40B4-BE49-F238E27FC236}">
                <a16:creationId xmlns:a16="http://schemas.microsoft.com/office/drawing/2014/main" id="{630F72D2-C2BC-E5B3-465B-D50A4146F35A}"/>
              </a:ext>
            </a:extLst>
          </p:cNvPr>
          <p:cNvSpPr txBox="1">
            <a:spLocks/>
          </p:cNvSpPr>
          <p:nvPr/>
        </p:nvSpPr>
        <p:spPr>
          <a:xfrm>
            <a:off x="266329" y="179424"/>
            <a:ext cx="4268578" cy="570467"/>
          </a:xfrm>
          <a:prstGeom prst="rect">
            <a:avLst/>
          </a:prstGeom>
          <a:solidFill>
            <a:schemeClr val="accent1">
              <a:lumMod val="50000"/>
            </a:schemeClr>
          </a:solidFill>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800" b="1" dirty="0">
                <a:solidFill>
                  <a:schemeClr val="bg1"/>
                </a:solidFill>
                <a:latin typeface="Arial Nova" panose="020B0504020202020204" pitchFamily="34" charset="0"/>
              </a:rPr>
              <a:t>Régulation des Activités Portuaires</a:t>
            </a:r>
          </a:p>
        </p:txBody>
      </p:sp>
      <p:sp>
        <p:nvSpPr>
          <p:cNvPr id="21" name="ZoneTexte 20">
            <a:extLst>
              <a:ext uri="{FF2B5EF4-FFF2-40B4-BE49-F238E27FC236}">
                <a16:creationId xmlns:a16="http://schemas.microsoft.com/office/drawing/2014/main" id="{B2D6B766-5225-7FF5-8F8A-7C6E59019D31}"/>
              </a:ext>
            </a:extLst>
          </p:cNvPr>
          <p:cNvSpPr txBox="1"/>
          <p:nvPr/>
        </p:nvSpPr>
        <p:spPr>
          <a:xfrm>
            <a:off x="10596662" y="-70756"/>
            <a:ext cx="1480825" cy="923330"/>
          </a:xfrm>
          <a:prstGeom prst="rect">
            <a:avLst/>
          </a:prstGeom>
          <a:noFill/>
        </p:spPr>
        <p:txBody>
          <a:bodyPr wrap="square" lIns="91440" tIns="45720" rIns="91440" bIns="45720" rtlCol="0" anchor="t">
            <a:spAutoFit/>
          </a:bodyPr>
          <a:lstStyle/>
          <a:p>
            <a:pPr algn="ctr"/>
            <a:r>
              <a:rPr lang="fr-FR" sz="5400" b="1" dirty="0">
                <a:solidFill>
                  <a:schemeClr val="accent1"/>
                </a:solidFill>
                <a:latin typeface="Biome Light"/>
                <a:cs typeface="Biome Light"/>
              </a:rPr>
              <a:t>6</a:t>
            </a:r>
          </a:p>
        </p:txBody>
      </p:sp>
    </p:spTree>
    <p:extLst>
      <p:ext uri="{BB962C8B-B14F-4D97-AF65-F5344CB8AC3E}">
        <p14:creationId xmlns:p14="http://schemas.microsoft.com/office/powerpoint/2010/main" val="221979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ircle(in)">
                                      <p:cBhvr>
                                        <p:cTn id="10" dur="2000"/>
                                        <p:tgtEl>
                                          <p:spTgt spid="2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circle(in)">
                                      <p:cBhvr>
                                        <p:cTn id="16" dur="20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ppt_x"/>
                                          </p:val>
                                        </p:tav>
                                        <p:tav tm="100000">
                                          <p:val>
                                            <p:strVal val="#ppt_x"/>
                                          </p:val>
                                        </p:tav>
                                      </p:tavLst>
                                    </p:anim>
                                    <p:anim calcmode="lin" valueType="num">
                                      <p:cBhvr additive="base">
                                        <p:cTn id="2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1000" fill="hold"/>
                                        <p:tgtEl>
                                          <p:spTgt spid="25"/>
                                        </p:tgtEl>
                                        <p:attrNameLst>
                                          <p:attrName>ppt_x</p:attrName>
                                        </p:attrNameLst>
                                      </p:cBhvr>
                                      <p:tavLst>
                                        <p:tav tm="0">
                                          <p:val>
                                            <p:strVal val="#ppt_x"/>
                                          </p:val>
                                        </p:tav>
                                        <p:tav tm="100000">
                                          <p:val>
                                            <p:strVal val="#ppt_x"/>
                                          </p:val>
                                        </p:tav>
                                      </p:tavLst>
                                    </p:anim>
                                    <p:anim calcmode="lin" valueType="num">
                                      <p:cBhvr additive="base">
                                        <p:cTn id="2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100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1000" fill="hold"/>
                                        <p:tgtEl>
                                          <p:spTgt spid="7"/>
                                        </p:tgtEl>
                                        <p:attrNameLst>
                                          <p:attrName>ppt_x</p:attrName>
                                        </p:attrNameLst>
                                      </p:cBhvr>
                                      <p:tavLst>
                                        <p:tav tm="0">
                                          <p:val>
                                            <p:strVal val="#ppt_x"/>
                                          </p:val>
                                        </p:tav>
                                        <p:tav tm="100000">
                                          <p:val>
                                            <p:strVal val="#ppt_x"/>
                                          </p:val>
                                        </p:tav>
                                      </p:tavLst>
                                    </p:anim>
                                    <p:anim calcmode="lin" valueType="num">
                                      <p:cBhvr additive="base">
                                        <p:cTn id="3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1000" fill="hold"/>
                                        <p:tgtEl>
                                          <p:spTgt spid="8"/>
                                        </p:tgtEl>
                                        <p:attrNameLst>
                                          <p:attrName>ppt_x</p:attrName>
                                        </p:attrNameLst>
                                      </p:cBhvr>
                                      <p:tavLst>
                                        <p:tav tm="0">
                                          <p:val>
                                            <p:strVal val="#ppt_x"/>
                                          </p:val>
                                        </p:tav>
                                        <p:tav tm="100000">
                                          <p:val>
                                            <p:strVal val="#ppt_x"/>
                                          </p:val>
                                        </p:tav>
                                      </p:tavLst>
                                    </p:anim>
                                    <p:anim calcmode="lin" valueType="num">
                                      <p:cBhvr additive="base">
                                        <p:cTn id="40"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1000" fill="hold"/>
                                        <p:tgtEl>
                                          <p:spTgt spid="11"/>
                                        </p:tgtEl>
                                        <p:attrNameLst>
                                          <p:attrName>ppt_x</p:attrName>
                                        </p:attrNameLst>
                                      </p:cBhvr>
                                      <p:tavLst>
                                        <p:tav tm="0">
                                          <p:val>
                                            <p:strVal val="#ppt_x"/>
                                          </p:val>
                                        </p:tav>
                                        <p:tav tm="100000">
                                          <p:val>
                                            <p:strVal val="#ppt_x"/>
                                          </p:val>
                                        </p:tav>
                                      </p:tavLst>
                                    </p:anim>
                                    <p:anim calcmode="lin" valueType="num">
                                      <p:cBhvr additive="base">
                                        <p:cTn id="46"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1000" fill="hold"/>
                                        <p:tgtEl>
                                          <p:spTgt spid="16"/>
                                        </p:tgtEl>
                                        <p:attrNameLst>
                                          <p:attrName>ppt_x</p:attrName>
                                        </p:attrNameLst>
                                      </p:cBhvr>
                                      <p:tavLst>
                                        <p:tav tm="0">
                                          <p:val>
                                            <p:strVal val="#ppt_x"/>
                                          </p:val>
                                        </p:tav>
                                        <p:tav tm="100000">
                                          <p:val>
                                            <p:strVal val="#ppt_x"/>
                                          </p:val>
                                        </p:tav>
                                      </p:tavLst>
                                    </p:anim>
                                    <p:anim calcmode="lin" valueType="num">
                                      <p:cBhvr additive="base">
                                        <p:cTn id="5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1000" fill="hold"/>
                                        <p:tgtEl>
                                          <p:spTgt spid="26"/>
                                        </p:tgtEl>
                                        <p:attrNameLst>
                                          <p:attrName>ppt_x</p:attrName>
                                        </p:attrNameLst>
                                      </p:cBhvr>
                                      <p:tavLst>
                                        <p:tav tm="0">
                                          <p:val>
                                            <p:strVal val="#ppt_x"/>
                                          </p:val>
                                        </p:tav>
                                        <p:tav tm="100000">
                                          <p:val>
                                            <p:strVal val="#ppt_x"/>
                                          </p:val>
                                        </p:tav>
                                      </p:tavLst>
                                    </p:anim>
                                    <p:anim calcmode="lin" valueType="num">
                                      <p:cBhvr additive="base">
                                        <p:cTn id="5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1000" fill="hold"/>
                                        <p:tgtEl>
                                          <p:spTgt spid="19"/>
                                        </p:tgtEl>
                                        <p:attrNameLst>
                                          <p:attrName>ppt_x</p:attrName>
                                        </p:attrNameLst>
                                      </p:cBhvr>
                                      <p:tavLst>
                                        <p:tav tm="0">
                                          <p:val>
                                            <p:strVal val="#ppt_x"/>
                                          </p:val>
                                        </p:tav>
                                        <p:tav tm="100000">
                                          <p:val>
                                            <p:strVal val="#ppt_x"/>
                                          </p:val>
                                        </p:tav>
                                      </p:tavLst>
                                    </p:anim>
                                    <p:anim calcmode="lin" valueType="num">
                                      <p:cBhvr additive="base">
                                        <p:cTn id="64"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additive="base">
                                        <p:cTn id="69" dur="1000" fill="hold"/>
                                        <p:tgtEl>
                                          <p:spTgt spid="3"/>
                                        </p:tgtEl>
                                        <p:attrNameLst>
                                          <p:attrName>ppt_x</p:attrName>
                                        </p:attrNameLst>
                                      </p:cBhvr>
                                      <p:tavLst>
                                        <p:tav tm="0">
                                          <p:val>
                                            <p:strVal val="#ppt_x"/>
                                          </p:val>
                                        </p:tav>
                                        <p:tav tm="100000">
                                          <p:val>
                                            <p:strVal val="#ppt_x"/>
                                          </p:val>
                                        </p:tav>
                                      </p:tavLst>
                                    </p:anim>
                                    <p:anim calcmode="lin" valueType="num">
                                      <p:cBhvr additive="base">
                                        <p:cTn id="70"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 calcmode="lin" valueType="num">
                                      <p:cBhvr additive="base">
                                        <p:cTn id="75" dur="1000" fill="hold"/>
                                        <p:tgtEl>
                                          <p:spTgt spid="10"/>
                                        </p:tgtEl>
                                        <p:attrNameLst>
                                          <p:attrName>ppt_x</p:attrName>
                                        </p:attrNameLst>
                                      </p:cBhvr>
                                      <p:tavLst>
                                        <p:tav tm="0">
                                          <p:val>
                                            <p:strVal val="#ppt_x"/>
                                          </p:val>
                                        </p:tav>
                                        <p:tav tm="100000">
                                          <p:val>
                                            <p:strVal val="#ppt_x"/>
                                          </p:val>
                                        </p:tav>
                                      </p:tavLst>
                                    </p:anim>
                                    <p:anim calcmode="lin" valueType="num">
                                      <p:cBhvr additive="base">
                                        <p:cTn id="7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6" grpId="0"/>
      <p:bldP spid="19" grpId="0"/>
      <p:bldP spid="22" grpId="0"/>
      <p:bldP spid="23" grpId="0"/>
      <p:bldP spid="24" grpId="0"/>
      <p:bldP spid="25" grpId="0"/>
      <p:bldP spid="26" grpId="0"/>
      <p:bldP spid="3"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3193185-5E2F-15A7-C9E1-F19B55056C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46445" y="5919091"/>
            <a:ext cx="945555" cy="938909"/>
          </a:xfrm>
          <a:prstGeom prst="rect">
            <a:avLst/>
          </a:prstGeom>
        </p:spPr>
      </p:pic>
      <p:pic>
        <p:nvPicPr>
          <p:cNvPr id="4" name="Image 3">
            <a:extLst>
              <a:ext uri="{FF2B5EF4-FFF2-40B4-BE49-F238E27FC236}">
                <a16:creationId xmlns:a16="http://schemas.microsoft.com/office/drawing/2014/main" id="{17D651A8-E970-7A45-2BAB-F6D19526B9A3}"/>
              </a:ext>
            </a:extLst>
          </p:cNvPr>
          <p:cNvPicPr>
            <a:picLocks noChangeAspect="1"/>
          </p:cNvPicPr>
          <p:nvPr/>
        </p:nvPicPr>
        <p:blipFill rotWithShape="1">
          <a:blip r:embed="rId3">
            <a:extLst>
              <a:ext uri="{28A0092B-C50C-407E-A947-70E740481C1C}">
                <a14:useLocalDpi xmlns:a14="http://schemas.microsoft.com/office/drawing/2010/main" val="0"/>
              </a:ext>
            </a:extLst>
          </a:blip>
          <a:srcRect l="18530" r="12796"/>
          <a:stretch/>
        </p:blipFill>
        <p:spPr>
          <a:xfrm>
            <a:off x="340342" y="2035270"/>
            <a:ext cx="3013293" cy="3286615"/>
          </a:xfrm>
          <a:prstGeom prst="rect">
            <a:avLst/>
          </a:prstGeom>
        </p:spPr>
      </p:pic>
      <p:sp>
        <p:nvSpPr>
          <p:cNvPr id="109" name="Freeform 27">
            <a:extLst>
              <a:ext uri="{FF2B5EF4-FFF2-40B4-BE49-F238E27FC236}">
                <a16:creationId xmlns:a16="http://schemas.microsoft.com/office/drawing/2014/main" id="{BDA88F8D-BB34-2F2F-4782-1672B8D90F6B}"/>
              </a:ext>
            </a:extLst>
          </p:cNvPr>
          <p:cNvSpPr>
            <a:spLocks/>
          </p:cNvSpPr>
          <p:nvPr/>
        </p:nvSpPr>
        <p:spPr bwMode="auto">
          <a:xfrm rot="16200000">
            <a:off x="8312073" y="2164446"/>
            <a:ext cx="238602" cy="295419"/>
          </a:xfrm>
          <a:custGeom>
            <a:avLst/>
            <a:gdLst>
              <a:gd name="T0" fmla="*/ 282 w 563"/>
              <a:gd name="T1" fmla="*/ 0 h 633"/>
              <a:gd name="T2" fmla="*/ 332 w 563"/>
              <a:gd name="T3" fmla="*/ 29 h 633"/>
              <a:gd name="T4" fmla="*/ 388 w 563"/>
              <a:gd name="T5" fmla="*/ 46 h 633"/>
              <a:gd name="T6" fmla="*/ 435 w 563"/>
              <a:gd name="T7" fmla="*/ 68 h 633"/>
              <a:gd name="T8" fmla="*/ 350 w 563"/>
              <a:gd name="T9" fmla="*/ 211 h 633"/>
              <a:gd name="T10" fmla="*/ 563 w 563"/>
              <a:gd name="T11" fmla="*/ 455 h 633"/>
              <a:gd name="T12" fmla="*/ 282 w 563"/>
              <a:gd name="T13" fmla="*/ 633 h 633"/>
              <a:gd name="T14" fmla="*/ 0 w 563"/>
              <a:gd name="T15" fmla="*/ 455 h 633"/>
              <a:gd name="T16" fmla="*/ 213 w 563"/>
              <a:gd name="T17" fmla="*/ 211 h 633"/>
              <a:gd name="T18" fmla="*/ 128 w 563"/>
              <a:gd name="T19" fmla="*/ 68 h 633"/>
              <a:gd name="T20" fmla="*/ 175 w 563"/>
              <a:gd name="T21" fmla="*/ 46 h 633"/>
              <a:gd name="T22" fmla="*/ 231 w 563"/>
              <a:gd name="T23" fmla="*/ 29 h 633"/>
              <a:gd name="T24" fmla="*/ 282 w 563"/>
              <a:gd name="T25"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3" h="633">
                <a:moveTo>
                  <a:pt x="282" y="0"/>
                </a:moveTo>
                <a:cubicBezTo>
                  <a:pt x="306" y="0"/>
                  <a:pt x="319" y="15"/>
                  <a:pt x="332" y="29"/>
                </a:cubicBezTo>
                <a:cubicBezTo>
                  <a:pt x="348" y="46"/>
                  <a:pt x="364" y="58"/>
                  <a:pt x="388" y="46"/>
                </a:cubicBezTo>
                <a:cubicBezTo>
                  <a:pt x="427" y="28"/>
                  <a:pt x="464" y="41"/>
                  <a:pt x="435" y="68"/>
                </a:cubicBezTo>
                <a:cubicBezTo>
                  <a:pt x="430" y="73"/>
                  <a:pt x="350" y="130"/>
                  <a:pt x="350" y="211"/>
                </a:cubicBezTo>
                <a:cubicBezTo>
                  <a:pt x="436" y="240"/>
                  <a:pt x="563" y="338"/>
                  <a:pt x="563" y="455"/>
                </a:cubicBezTo>
                <a:cubicBezTo>
                  <a:pt x="563" y="572"/>
                  <a:pt x="513" y="633"/>
                  <a:pt x="282" y="633"/>
                </a:cubicBezTo>
                <a:cubicBezTo>
                  <a:pt x="50" y="633"/>
                  <a:pt x="0" y="572"/>
                  <a:pt x="0" y="455"/>
                </a:cubicBezTo>
                <a:cubicBezTo>
                  <a:pt x="0" y="338"/>
                  <a:pt x="127" y="240"/>
                  <a:pt x="213" y="211"/>
                </a:cubicBezTo>
                <a:cubicBezTo>
                  <a:pt x="213" y="130"/>
                  <a:pt x="134" y="73"/>
                  <a:pt x="128" y="68"/>
                </a:cubicBezTo>
                <a:cubicBezTo>
                  <a:pt x="99" y="41"/>
                  <a:pt x="136" y="28"/>
                  <a:pt x="175" y="46"/>
                </a:cubicBezTo>
                <a:cubicBezTo>
                  <a:pt x="199" y="58"/>
                  <a:pt x="215" y="46"/>
                  <a:pt x="231" y="29"/>
                </a:cubicBezTo>
                <a:cubicBezTo>
                  <a:pt x="244" y="15"/>
                  <a:pt x="257" y="0"/>
                  <a:pt x="282" y="0"/>
                </a:cubicBezTo>
                <a:close/>
              </a:path>
            </a:pathLst>
          </a:custGeom>
          <a:noFill/>
          <a:ln w="15875" cap="rnd" cmpd="sng">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000"/>
          </a:p>
        </p:txBody>
      </p:sp>
      <p:sp>
        <p:nvSpPr>
          <p:cNvPr id="2" name="Sous-titre 5">
            <a:extLst>
              <a:ext uri="{FF2B5EF4-FFF2-40B4-BE49-F238E27FC236}">
                <a16:creationId xmlns:a16="http://schemas.microsoft.com/office/drawing/2014/main" id="{CAAC8721-1819-EF76-7F81-C87394377F4E}"/>
              </a:ext>
            </a:extLst>
          </p:cNvPr>
          <p:cNvSpPr txBox="1">
            <a:spLocks/>
          </p:cNvSpPr>
          <p:nvPr/>
        </p:nvSpPr>
        <p:spPr>
          <a:xfrm>
            <a:off x="4870629" y="179424"/>
            <a:ext cx="3267167" cy="333104"/>
          </a:xfrm>
          <a:prstGeom prst="rect">
            <a:avLst/>
          </a:prstGeom>
          <a:solidFill>
            <a:srgbClr val="FFC000"/>
          </a:solidFill>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b="1" dirty="0">
                <a:solidFill>
                  <a:schemeClr val="bg1"/>
                </a:solidFill>
                <a:latin typeface="Biome Light" panose="020B0303030204020804" pitchFamily="34" charset="0"/>
                <a:cs typeface="Biome Light" panose="020B0303030204020804" pitchFamily="34" charset="0"/>
              </a:rPr>
              <a:t>Axes de Projection</a:t>
            </a:r>
          </a:p>
        </p:txBody>
      </p:sp>
      <p:sp>
        <p:nvSpPr>
          <p:cNvPr id="17" name="Sous-titre 5">
            <a:extLst>
              <a:ext uri="{FF2B5EF4-FFF2-40B4-BE49-F238E27FC236}">
                <a16:creationId xmlns:a16="http://schemas.microsoft.com/office/drawing/2014/main" id="{630F72D2-C2BC-E5B3-465B-D50A4146F35A}"/>
              </a:ext>
            </a:extLst>
          </p:cNvPr>
          <p:cNvSpPr txBox="1">
            <a:spLocks/>
          </p:cNvSpPr>
          <p:nvPr/>
        </p:nvSpPr>
        <p:spPr>
          <a:xfrm>
            <a:off x="266329" y="179424"/>
            <a:ext cx="4268578" cy="570467"/>
          </a:xfrm>
          <a:prstGeom prst="rect">
            <a:avLst/>
          </a:prstGeom>
          <a:solidFill>
            <a:schemeClr val="accent1">
              <a:lumMod val="5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800" b="1" dirty="0">
                <a:solidFill>
                  <a:schemeClr val="bg1"/>
                </a:solidFill>
                <a:latin typeface="Arial Nova" panose="020B0504020202020204" pitchFamily="34" charset="0"/>
              </a:rPr>
              <a:t>Point sur les corridors </a:t>
            </a:r>
          </a:p>
        </p:txBody>
      </p:sp>
      <p:sp>
        <p:nvSpPr>
          <p:cNvPr id="21" name="ZoneTexte 20">
            <a:extLst>
              <a:ext uri="{FF2B5EF4-FFF2-40B4-BE49-F238E27FC236}">
                <a16:creationId xmlns:a16="http://schemas.microsoft.com/office/drawing/2014/main" id="{B2D6B766-5225-7FF5-8F8A-7C6E59019D31}"/>
              </a:ext>
            </a:extLst>
          </p:cNvPr>
          <p:cNvSpPr txBox="1"/>
          <p:nvPr/>
        </p:nvSpPr>
        <p:spPr>
          <a:xfrm>
            <a:off x="10596662" y="-70756"/>
            <a:ext cx="1480825" cy="923330"/>
          </a:xfrm>
          <a:prstGeom prst="rect">
            <a:avLst/>
          </a:prstGeom>
          <a:noFill/>
        </p:spPr>
        <p:txBody>
          <a:bodyPr wrap="square" lIns="91440" tIns="45720" rIns="91440" bIns="45720" rtlCol="0" anchor="t">
            <a:spAutoFit/>
          </a:bodyPr>
          <a:lstStyle/>
          <a:p>
            <a:pPr algn="ctr"/>
            <a:r>
              <a:rPr lang="fr-FR" sz="5400" b="1" dirty="0">
                <a:solidFill>
                  <a:schemeClr val="accent1"/>
                </a:solidFill>
                <a:latin typeface="Biome Light"/>
                <a:cs typeface="Biome Light"/>
              </a:rPr>
              <a:t>7</a:t>
            </a:r>
          </a:p>
        </p:txBody>
      </p:sp>
      <p:sp>
        <p:nvSpPr>
          <p:cNvPr id="5" name="Rectangle 2">
            <a:extLst>
              <a:ext uri="{FF2B5EF4-FFF2-40B4-BE49-F238E27FC236}">
                <a16:creationId xmlns:a16="http://schemas.microsoft.com/office/drawing/2014/main" id="{E2994BB6-463C-647F-1522-251DBD66AB4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sng" strike="noStrike" cap="none" normalizeH="0" baseline="0" dirty="0">
                <a:ln>
                  <a:noFill/>
                </a:ln>
                <a:solidFill>
                  <a:srgbClr val="000000"/>
                </a:solidFill>
                <a:effectLst/>
                <a:latin typeface="Segaon Soft Medium" charset="0"/>
                <a:ea typeface="Calibri" panose="020F0502020204030204" pitchFamily="34" charset="0"/>
              </a:rPr>
              <a:t>Graphe</a:t>
            </a:r>
            <a:r>
              <a:rPr kumimoji="0" lang="fr-FR" altLang="fr-FR" sz="1400" b="1" i="0" u="none" strike="noStrike" cap="none" normalizeH="0" baseline="0" dirty="0">
                <a:ln>
                  <a:noFill/>
                </a:ln>
                <a:solidFill>
                  <a:srgbClr val="000000"/>
                </a:solidFill>
                <a:effectLst/>
                <a:latin typeface="Segaon Soft Medium" charset="0"/>
                <a:ea typeface="Calibri" panose="020F0502020204030204" pitchFamily="34" charset="0"/>
              </a:rPr>
              <a:t> : Poste de contrôles sur les corridors de transit de juin 2019 à septembre 2023 (Dernière descente). </a:t>
            </a: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1025" name="Graphique 1">
            <a:extLst>
              <a:ext uri="{FF2B5EF4-FFF2-40B4-BE49-F238E27FC236}">
                <a16:creationId xmlns:a16="http://schemas.microsoft.com/office/drawing/2014/main" id="{207726A6-104E-A85D-24DC-55F73759F405}"/>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472112" y="1859750"/>
            <a:ext cx="8719888" cy="2664137"/>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9B2D33CC-1C3A-48F8-C983-8ADC1EEB5532}"/>
              </a:ext>
            </a:extLst>
          </p:cNvPr>
          <p:cNvSpPr txBox="1"/>
          <p:nvPr/>
        </p:nvSpPr>
        <p:spPr>
          <a:xfrm>
            <a:off x="5106572" y="923330"/>
            <a:ext cx="6344527" cy="710707"/>
          </a:xfrm>
          <a:prstGeom prst="rect">
            <a:avLst/>
          </a:prstGeom>
          <a:noFill/>
        </p:spPr>
        <p:txBody>
          <a:bodyPr wrap="square">
            <a:spAutoFit/>
          </a:bodyPr>
          <a:lstStyle/>
          <a:p>
            <a:pPr>
              <a:lnSpc>
                <a:spcPct val="115000"/>
              </a:lnSpc>
            </a:pPr>
            <a:r>
              <a:rPr lang="fr-FR" sz="1800" b="1" u="sng" dirty="0">
                <a:solidFill>
                  <a:srgbClr val="000000"/>
                </a:solidFill>
                <a:effectLst/>
                <a:latin typeface="Segaon Soft Medium"/>
                <a:ea typeface="Calibri" panose="020F0502020204030204" pitchFamily="34" charset="0"/>
              </a:rPr>
              <a:t>Graphe</a:t>
            </a:r>
            <a:r>
              <a:rPr lang="fr-FR" sz="1800" b="1" dirty="0">
                <a:solidFill>
                  <a:srgbClr val="000000"/>
                </a:solidFill>
                <a:effectLst/>
                <a:latin typeface="Segaon Soft Medium"/>
                <a:ea typeface="Calibri" panose="020F0502020204030204" pitchFamily="34" charset="0"/>
              </a:rPr>
              <a:t> : Poste de contrôles sur les corridors de transit de juin 2019 à septembre 2023 (Dernière descente). </a:t>
            </a:r>
            <a:endParaRPr lang="fr-FR"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81422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2772</TotalTime>
  <Words>948</Words>
  <Application>Microsoft Office PowerPoint</Application>
  <PresentationFormat>Grand écran</PresentationFormat>
  <Paragraphs>296</Paragraphs>
  <Slides>9</Slides>
  <Notes>5</Notes>
  <HiddenSlides>0</HiddenSlides>
  <MMClips>0</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9</vt:i4>
      </vt:variant>
    </vt:vector>
  </HeadingPairs>
  <TitlesOfParts>
    <vt:vector size="25" baseType="lpstr">
      <vt:lpstr>Abadi Extra Light</vt:lpstr>
      <vt:lpstr>Agency FB</vt:lpstr>
      <vt:lpstr>Arial</vt:lpstr>
      <vt:lpstr>Arial Nova</vt:lpstr>
      <vt:lpstr>Biome</vt:lpstr>
      <vt:lpstr>Biome Light</vt:lpstr>
      <vt:lpstr>Calibri</vt:lpstr>
      <vt:lpstr>Calibri Light</vt:lpstr>
      <vt:lpstr>Century Gothic</vt:lpstr>
      <vt:lpstr>Courier New</vt:lpstr>
      <vt:lpstr>Franklin Gothic Medium</vt:lpstr>
      <vt:lpstr>Segaon Soft Medium</vt:lpstr>
      <vt:lpstr>Trebuchet MS</vt:lpstr>
      <vt:lpstr>Tw Cen MT</vt:lpstr>
      <vt:lpstr>Wingdings</vt:lpstr>
      <vt:lpstr>Thème Office</vt:lpstr>
      <vt:lpstr>Présentation PowerPoint</vt:lpstr>
      <vt:lpstr>      Historique du lancement du Port de Kribi</vt:lpstr>
      <vt:lpstr>Présentation PowerPoint</vt:lpstr>
      <vt:lpstr>Présentation PowerPoint</vt:lpstr>
      <vt:lpstr>Présentation PowerPoint</vt:lpstr>
      <vt:lpstr>Présentation PowerPoint</vt:lpstr>
      <vt:lpstr>zoom sur la dématérialisation des procédures du commerce extérieur au port  de Kribi</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FRADET Valentina</dc:creator>
  <cp:lastModifiedBy>Bruno Simon ONGOLA OMGBA</cp:lastModifiedBy>
  <cp:revision>27</cp:revision>
  <dcterms:created xsi:type="dcterms:W3CDTF">2023-03-14T08:18:13Z</dcterms:created>
  <dcterms:modified xsi:type="dcterms:W3CDTF">2024-01-09T08:52:23Z</dcterms:modified>
</cp:coreProperties>
</file>