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4"/>
  </p:handoutMasterIdLst>
  <p:sldIdLst>
    <p:sldId id="256" r:id="rId2"/>
    <p:sldId id="257" r:id="rId3"/>
    <p:sldId id="262" r:id="rId4"/>
    <p:sldId id="258" r:id="rId5"/>
    <p:sldId id="264" r:id="rId6"/>
    <p:sldId id="261" r:id="rId7"/>
    <p:sldId id="263" r:id="rId8"/>
    <p:sldId id="265" r:id="rId9"/>
    <p:sldId id="266" r:id="rId10"/>
    <p:sldId id="267" r:id="rId11"/>
    <p:sldId id="269" r:id="rId12"/>
    <p:sldId id="276" r:id="rId13"/>
    <p:sldId id="277" r:id="rId14"/>
    <p:sldId id="278" r:id="rId15"/>
    <p:sldId id="279" r:id="rId16"/>
    <p:sldId id="280" r:id="rId17"/>
    <p:sldId id="281" r:id="rId18"/>
    <p:sldId id="282" r:id="rId19"/>
    <p:sldId id="271" r:id="rId20"/>
    <p:sldId id="272" r:id="rId21"/>
    <p:sldId id="273"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2121"/>
    <a:srgbClr val="000000"/>
    <a:srgbClr val="4472C4"/>
    <a:srgbClr val="D2D2D2"/>
    <a:srgbClr val="111160"/>
    <a:srgbClr val="FFFFFF"/>
    <a:srgbClr val="5B9BD5"/>
    <a:srgbClr val="0C0C5D"/>
    <a:srgbClr val="3055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85" autoAdjust="0"/>
    <p:restoredTop sz="94660"/>
  </p:normalViewPr>
  <p:slideViewPr>
    <p:cSldViewPr snapToGrid="0">
      <p:cViewPr varScale="1">
        <p:scale>
          <a:sx n="84" d="100"/>
          <a:sy n="84" d="100"/>
        </p:scale>
        <p:origin x="754" y="77"/>
      </p:cViewPr>
      <p:guideLst/>
    </p:cSldViewPr>
  </p:slideViewPr>
  <p:notesTextViewPr>
    <p:cViewPr>
      <p:scale>
        <a:sx n="1" d="1"/>
        <a:sy n="1" d="1"/>
      </p:scale>
      <p:origin x="0" y="0"/>
    </p:cViewPr>
  </p:notesTextViewPr>
  <p:notesViewPr>
    <p:cSldViewPr snapToGrid="0">
      <p:cViewPr varScale="1">
        <p:scale>
          <a:sx n="64" d="100"/>
          <a:sy n="64" d="100"/>
        </p:scale>
        <p:origin x="311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3BB29A-588E-4863-97AD-1F7D99445BE7}"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fr-FR"/>
        </a:p>
      </dgm:t>
    </dgm:pt>
    <dgm:pt modelId="{1FFC26F8-5BA4-4891-BDD8-2E93AF3514E6}">
      <dgm:prSet phldrT="[Texte]"/>
      <dgm:spPr>
        <a:solidFill>
          <a:srgbClr val="5B9BD5">
            <a:alpha val="74902"/>
          </a:srgbClr>
        </a:solidFill>
      </dgm:spPr>
      <dgm:t>
        <a:bodyPr/>
        <a:lstStyle/>
        <a:p>
          <a:r>
            <a:rPr lang="fr-FR" dirty="0" smtClean="0">
              <a:solidFill>
                <a:schemeClr val="bg1"/>
              </a:solidFill>
            </a:rPr>
            <a:t>Gestion Manuelle des documents</a:t>
          </a:r>
          <a:endParaRPr lang="fr-FR" dirty="0">
            <a:solidFill>
              <a:schemeClr val="bg1"/>
            </a:solidFill>
          </a:endParaRPr>
        </a:p>
      </dgm:t>
    </dgm:pt>
    <dgm:pt modelId="{E5B3D3E2-8015-4180-BC4B-66F7009161C1}" type="parTrans" cxnId="{AF02B83C-8BED-4DBE-950D-208F97822A7B}">
      <dgm:prSet/>
      <dgm:spPr/>
      <dgm:t>
        <a:bodyPr/>
        <a:lstStyle/>
        <a:p>
          <a:endParaRPr lang="fr-FR">
            <a:solidFill>
              <a:schemeClr val="bg1"/>
            </a:solidFill>
          </a:endParaRPr>
        </a:p>
      </dgm:t>
    </dgm:pt>
    <dgm:pt modelId="{71FD2EF0-5DFB-401A-A010-45E42FB630CC}" type="sibTrans" cxnId="{AF02B83C-8BED-4DBE-950D-208F97822A7B}">
      <dgm:prSet/>
      <dgm:spPr/>
      <dgm:t>
        <a:bodyPr/>
        <a:lstStyle/>
        <a:p>
          <a:endParaRPr lang="fr-FR">
            <a:solidFill>
              <a:schemeClr val="bg1"/>
            </a:solidFill>
          </a:endParaRPr>
        </a:p>
      </dgm:t>
    </dgm:pt>
    <dgm:pt modelId="{6B6545BA-DB91-4A06-96A3-FB10C84A5D77}">
      <dgm:prSet phldrT="[Texte]"/>
      <dgm:spPr>
        <a:solidFill>
          <a:srgbClr val="992121">
            <a:alpha val="40000"/>
          </a:srgbClr>
        </a:solidFill>
      </dgm:spPr>
      <dgm:t>
        <a:bodyPr/>
        <a:lstStyle/>
        <a:p>
          <a:r>
            <a:rPr lang="fr-FR" dirty="0" smtClean="0">
              <a:solidFill>
                <a:schemeClr val="bg1"/>
              </a:solidFill>
            </a:rPr>
            <a:t>Présentation d’un dossier physique de déclaration de fret</a:t>
          </a:r>
          <a:endParaRPr lang="fr-FR" dirty="0">
            <a:solidFill>
              <a:schemeClr val="bg1"/>
            </a:solidFill>
          </a:endParaRPr>
        </a:p>
      </dgm:t>
    </dgm:pt>
    <dgm:pt modelId="{590405DC-4EA0-4632-88D9-D847F076D89A}" type="parTrans" cxnId="{E5718ABD-F5AE-4581-8848-647921FA233F}">
      <dgm:prSet/>
      <dgm:spPr/>
      <dgm:t>
        <a:bodyPr/>
        <a:lstStyle/>
        <a:p>
          <a:endParaRPr lang="fr-FR">
            <a:solidFill>
              <a:schemeClr val="bg1"/>
            </a:solidFill>
          </a:endParaRPr>
        </a:p>
      </dgm:t>
    </dgm:pt>
    <dgm:pt modelId="{C4A6BFD7-B646-49D2-82ED-0D94BE2DAB6B}" type="sibTrans" cxnId="{E5718ABD-F5AE-4581-8848-647921FA233F}">
      <dgm:prSet/>
      <dgm:spPr/>
      <dgm:t>
        <a:bodyPr/>
        <a:lstStyle/>
        <a:p>
          <a:endParaRPr lang="fr-FR">
            <a:solidFill>
              <a:schemeClr val="bg1"/>
            </a:solidFill>
          </a:endParaRPr>
        </a:p>
      </dgm:t>
    </dgm:pt>
    <dgm:pt modelId="{53D6237C-55F9-4DAC-B30A-C69F9CEC8F9B}">
      <dgm:prSet phldrT="[Texte]"/>
      <dgm:spPr>
        <a:solidFill>
          <a:srgbClr val="5B9BD5">
            <a:alpha val="74902"/>
          </a:srgbClr>
        </a:solidFill>
      </dgm:spPr>
      <dgm:t>
        <a:bodyPr/>
        <a:lstStyle/>
        <a:p>
          <a:r>
            <a:rPr lang="fr-FR" dirty="0" smtClean="0">
              <a:solidFill>
                <a:schemeClr val="bg1"/>
              </a:solidFill>
            </a:rPr>
            <a:t>Informatisation des documents</a:t>
          </a:r>
          <a:endParaRPr lang="fr-FR" dirty="0">
            <a:solidFill>
              <a:schemeClr val="bg1"/>
            </a:solidFill>
          </a:endParaRPr>
        </a:p>
      </dgm:t>
    </dgm:pt>
    <dgm:pt modelId="{E7BC6B90-D87D-43F6-ACB0-A2CD31CA000F}" type="parTrans" cxnId="{357A733A-B407-4FE3-A3E7-E59AECDA2D9C}">
      <dgm:prSet/>
      <dgm:spPr/>
      <dgm:t>
        <a:bodyPr/>
        <a:lstStyle/>
        <a:p>
          <a:endParaRPr lang="fr-FR">
            <a:solidFill>
              <a:schemeClr val="bg1"/>
            </a:solidFill>
          </a:endParaRPr>
        </a:p>
      </dgm:t>
    </dgm:pt>
    <dgm:pt modelId="{37E3F38C-00E0-4EEE-BA88-B5D232B50C86}" type="sibTrans" cxnId="{357A733A-B407-4FE3-A3E7-E59AECDA2D9C}">
      <dgm:prSet/>
      <dgm:spPr/>
      <dgm:t>
        <a:bodyPr/>
        <a:lstStyle/>
        <a:p>
          <a:endParaRPr lang="fr-FR">
            <a:solidFill>
              <a:schemeClr val="bg1"/>
            </a:solidFill>
          </a:endParaRPr>
        </a:p>
      </dgm:t>
    </dgm:pt>
    <dgm:pt modelId="{36795558-F9FB-4AA4-9DAF-659EB4BF1192}">
      <dgm:prSet phldrT="[Texte]"/>
      <dgm:spPr>
        <a:solidFill>
          <a:srgbClr val="992121">
            <a:alpha val="40000"/>
          </a:srgbClr>
        </a:solidFill>
      </dgm:spPr>
      <dgm:t>
        <a:bodyPr/>
        <a:lstStyle/>
        <a:p>
          <a:r>
            <a:rPr lang="fr-FR" dirty="0" smtClean="0">
              <a:solidFill>
                <a:schemeClr val="bg1"/>
              </a:solidFill>
            </a:rPr>
            <a:t>Informatisation de la Lettre de Voiture et du sauf Conduit International</a:t>
          </a:r>
          <a:endParaRPr lang="fr-FR" dirty="0">
            <a:solidFill>
              <a:schemeClr val="bg1"/>
            </a:solidFill>
          </a:endParaRPr>
        </a:p>
      </dgm:t>
    </dgm:pt>
    <dgm:pt modelId="{023CF957-7B5B-4375-A26B-202F94A19B92}" type="parTrans" cxnId="{47F220B4-1F3A-48D4-9CD6-9AA7E7B67A1D}">
      <dgm:prSet/>
      <dgm:spPr/>
      <dgm:t>
        <a:bodyPr/>
        <a:lstStyle/>
        <a:p>
          <a:endParaRPr lang="fr-FR">
            <a:solidFill>
              <a:schemeClr val="bg1"/>
            </a:solidFill>
          </a:endParaRPr>
        </a:p>
      </dgm:t>
    </dgm:pt>
    <dgm:pt modelId="{7C73640D-9BF6-4F74-9E14-9D61335E05A9}" type="sibTrans" cxnId="{47F220B4-1F3A-48D4-9CD6-9AA7E7B67A1D}">
      <dgm:prSet/>
      <dgm:spPr/>
      <dgm:t>
        <a:bodyPr/>
        <a:lstStyle/>
        <a:p>
          <a:endParaRPr lang="fr-FR">
            <a:solidFill>
              <a:schemeClr val="bg1"/>
            </a:solidFill>
          </a:endParaRPr>
        </a:p>
      </dgm:t>
    </dgm:pt>
    <dgm:pt modelId="{322A29F0-BB0B-4EA6-B867-FEDF12252C52}">
      <dgm:prSet phldrT="[Texte]"/>
      <dgm:spPr>
        <a:solidFill>
          <a:srgbClr val="992121">
            <a:alpha val="40000"/>
          </a:srgbClr>
        </a:solidFill>
      </dgm:spPr>
      <dgm:t>
        <a:bodyPr/>
        <a:lstStyle/>
        <a:p>
          <a:r>
            <a:rPr lang="fr-FR" dirty="0" smtClean="0">
              <a:solidFill>
                <a:schemeClr val="bg1"/>
              </a:solidFill>
            </a:rPr>
            <a:t>Vignettes Spéciales remplies manuellement</a:t>
          </a:r>
          <a:endParaRPr lang="fr-FR" dirty="0">
            <a:solidFill>
              <a:schemeClr val="bg1"/>
            </a:solidFill>
          </a:endParaRPr>
        </a:p>
      </dgm:t>
    </dgm:pt>
    <dgm:pt modelId="{4EBCC2BC-38E1-4A16-9C84-AF8A462F331C}" type="parTrans" cxnId="{A9D1C336-32A0-4307-B152-F1338F7C49BA}">
      <dgm:prSet/>
      <dgm:spPr/>
      <dgm:t>
        <a:bodyPr/>
        <a:lstStyle/>
        <a:p>
          <a:endParaRPr lang="fr-FR">
            <a:solidFill>
              <a:schemeClr val="bg1"/>
            </a:solidFill>
          </a:endParaRPr>
        </a:p>
      </dgm:t>
    </dgm:pt>
    <dgm:pt modelId="{FA498019-90F1-4111-B7F5-034664430C06}" type="sibTrans" cxnId="{A9D1C336-32A0-4307-B152-F1338F7C49BA}">
      <dgm:prSet/>
      <dgm:spPr/>
      <dgm:t>
        <a:bodyPr/>
        <a:lstStyle/>
        <a:p>
          <a:endParaRPr lang="fr-FR">
            <a:solidFill>
              <a:schemeClr val="bg1"/>
            </a:solidFill>
          </a:endParaRPr>
        </a:p>
      </dgm:t>
    </dgm:pt>
    <dgm:pt modelId="{336E2B2D-0693-4FCA-BE41-D85C6C65FC21}">
      <dgm:prSet phldrT="[Texte]"/>
      <dgm:spPr>
        <a:solidFill>
          <a:srgbClr val="5B9BD5">
            <a:alpha val="74902"/>
          </a:srgbClr>
        </a:solidFill>
      </dgm:spPr>
      <dgm:t>
        <a:bodyPr/>
        <a:lstStyle/>
        <a:p>
          <a:r>
            <a:rPr lang="fr-FR" dirty="0" smtClean="0">
              <a:solidFill>
                <a:schemeClr val="bg1"/>
              </a:solidFill>
            </a:rPr>
            <a:t>Bourse Digitale du Fret</a:t>
          </a:r>
          <a:endParaRPr lang="fr-FR" dirty="0">
            <a:solidFill>
              <a:schemeClr val="bg1"/>
            </a:solidFill>
          </a:endParaRPr>
        </a:p>
      </dgm:t>
    </dgm:pt>
    <dgm:pt modelId="{BCC3A64E-5066-47E0-BDC9-AD8290838BA1}" type="parTrans" cxnId="{8784280D-CA85-46B8-8287-7033433F17CA}">
      <dgm:prSet/>
      <dgm:spPr/>
      <dgm:t>
        <a:bodyPr/>
        <a:lstStyle/>
        <a:p>
          <a:endParaRPr lang="fr-FR">
            <a:solidFill>
              <a:schemeClr val="bg1"/>
            </a:solidFill>
          </a:endParaRPr>
        </a:p>
      </dgm:t>
    </dgm:pt>
    <dgm:pt modelId="{3E62003C-6A98-47AC-9514-092E3E7B987C}" type="sibTrans" cxnId="{8784280D-CA85-46B8-8287-7033433F17CA}">
      <dgm:prSet/>
      <dgm:spPr/>
      <dgm:t>
        <a:bodyPr/>
        <a:lstStyle/>
        <a:p>
          <a:endParaRPr lang="fr-FR">
            <a:solidFill>
              <a:schemeClr val="bg1"/>
            </a:solidFill>
          </a:endParaRPr>
        </a:p>
      </dgm:t>
    </dgm:pt>
    <dgm:pt modelId="{7C23A5D2-FF6E-426E-8BF3-E1F75C622FFB}">
      <dgm:prSet phldrT="[Texte]"/>
      <dgm:spPr>
        <a:solidFill>
          <a:srgbClr val="992121">
            <a:alpha val="40000"/>
          </a:srgbClr>
        </a:solidFill>
      </dgm:spPr>
      <dgm:t>
        <a:bodyPr/>
        <a:lstStyle/>
        <a:p>
          <a:r>
            <a:rPr lang="fr-FR" dirty="0" smtClean="0">
              <a:solidFill>
                <a:schemeClr val="bg1"/>
              </a:solidFill>
            </a:rPr>
            <a:t>Digitalisation de tous les documents (LVI, SC, Vignettes)</a:t>
          </a:r>
          <a:endParaRPr lang="fr-FR" dirty="0">
            <a:solidFill>
              <a:schemeClr val="bg1"/>
            </a:solidFill>
          </a:endParaRPr>
        </a:p>
      </dgm:t>
    </dgm:pt>
    <dgm:pt modelId="{D239DCCB-5BFA-40B3-8278-CCD1237A2AEE}" type="parTrans" cxnId="{F463930C-6088-4BF6-94BD-A413EEB50DC5}">
      <dgm:prSet/>
      <dgm:spPr/>
      <dgm:t>
        <a:bodyPr/>
        <a:lstStyle/>
        <a:p>
          <a:endParaRPr lang="fr-FR">
            <a:solidFill>
              <a:schemeClr val="bg1"/>
            </a:solidFill>
          </a:endParaRPr>
        </a:p>
      </dgm:t>
    </dgm:pt>
    <dgm:pt modelId="{4B80588A-A6C4-4B1B-A6FF-E58B82A00267}" type="sibTrans" cxnId="{F463930C-6088-4BF6-94BD-A413EEB50DC5}">
      <dgm:prSet/>
      <dgm:spPr/>
      <dgm:t>
        <a:bodyPr/>
        <a:lstStyle/>
        <a:p>
          <a:endParaRPr lang="fr-FR">
            <a:solidFill>
              <a:schemeClr val="bg1"/>
            </a:solidFill>
          </a:endParaRPr>
        </a:p>
      </dgm:t>
    </dgm:pt>
    <dgm:pt modelId="{DF82614A-5706-420F-9AF4-2F799D5A135A}">
      <dgm:prSet phldrT="[Texte]"/>
      <dgm:spPr>
        <a:solidFill>
          <a:srgbClr val="992121">
            <a:alpha val="40000"/>
          </a:srgbClr>
        </a:solidFill>
      </dgm:spPr>
      <dgm:t>
        <a:bodyPr/>
        <a:lstStyle/>
        <a:p>
          <a:r>
            <a:rPr lang="fr-FR" dirty="0" smtClean="0">
              <a:solidFill>
                <a:schemeClr val="bg1"/>
              </a:solidFill>
            </a:rPr>
            <a:t>Maillage total des corridors Conventionnels</a:t>
          </a:r>
          <a:endParaRPr lang="fr-FR" dirty="0">
            <a:solidFill>
              <a:schemeClr val="bg1"/>
            </a:solidFill>
          </a:endParaRPr>
        </a:p>
      </dgm:t>
    </dgm:pt>
    <dgm:pt modelId="{99E3FA98-2DE5-4AF9-A155-5688B80934E0}" type="parTrans" cxnId="{16D0B905-ABF2-480D-9454-B1DCC4AED0F0}">
      <dgm:prSet/>
      <dgm:spPr/>
      <dgm:t>
        <a:bodyPr/>
        <a:lstStyle/>
        <a:p>
          <a:endParaRPr lang="fr-FR">
            <a:solidFill>
              <a:schemeClr val="bg1"/>
            </a:solidFill>
          </a:endParaRPr>
        </a:p>
      </dgm:t>
    </dgm:pt>
    <dgm:pt modelId="{E47D72C2-00E5-44D1-ACEC-48FEF5EABD83}" type="sibTrans" cxnId="{16D0B905-ABF2-480D-9454-B1DCC4AED0F0}">
      <dgm:prSet/>
      <dgm:spPr/>
      <dgm:t>
        <a:bodyPr/>
        <a:lstStyle/>
        <a:p>
          <a:endParaRPr lang="fr-FR">
            <a:solidFill>
              <a:schemeClr val="bg1"/>
            </a:solidFill>
          </a:endParaRPr>
        </a:p>
      </dgm:t>
    </dgm:pt>
    <dgm:pt modelId="{FE934686-3189-4686-9E26-68E395687EAD}">
      <dgm:prSet phldrT="[Texte]"/>
      <dgm:spPr>
        <a:solidFill>
          <a:srgbClr val="992121">
            <a:alpha val="40000"/>
          </a:srgbClr>
        </a:solidFill>
      </dgm:spPr>
      <dgm:t>
        <a:bodyPr/>
        <a:lstStyle/>
        <a:p>
          <a:r>
            <a:rPr lang="fr-FR" dirty="0" smtClean="0">
              <a:solidFill>
                <a:schemeClr val="bg1"/>
              </a:solidFill>
            </a:rPr>
            <a:t>Edition manuel des lettres de Voitures (carnets physiques)</a:t>
          </a:r>
          <a:endParaRPr lang="fr-FR" dirty="0">
            <a:solidFill>
              <a:schemeClr val="bg1"/>
            </a:solidFill>
          </a:endParaRPr>
        </a:p>
      </dgm:t>
    </dgm:pt>
    <dgm:pt modelId="{AB756699-5DCC-4B6A-BE0C-43362B1DCA70}" type="parTrans" cxnId="{8C9934CC-5DA4-4424-B87F-D6F3915E5651}">
      <dgm:prSet/>
      <dgm:spPr/>
      <dgm:t>
        <a:bodyPr/>
        <a:lstStyle/>
        <a:p>
          <a:endParaRPr lang="fr-FR">
            <a:solidFill>
              <a:schemeClr val="bg1"/>
            </a:solidFill>
          </a:endParaRPr>
        </a:p>
      </dgm:t>
    </dgm:pt>
    <dgm:pt modelId="{9B3072BA-E3DC-41F7-8925-819447CD2667}" type="sibTrans" cxnId="{8C9934CC-5DA4-4424-B87F-D6F3915E5651}">
      <dgm:prSet/>
      <dgm:spPr/>
      <dgm:t>
        <a:bodyPr/>
        <a:lstStyle/>
        <a:p>
          <a:endParaRPr lang="fr-FR">
            <a:solidFill>
              <a:schemeClr val="bg1"/>
            </a:solidFill>
          </a:endParaRPr>
        </a:p>
      </dgm:t>
    </dgm:pt>
    <dgm:pt modelId="{ADB23780-43C1-4335-A177-193752EED121}">
      <dgm:prSet phldrT="[Texte]"/>
      <dgm:spPr>
        <a:solidFill>
          <a:srgbClr val="992121">
            <a:alpha val="40000"/>
          </a:srgbClr>
        </a:solidFill>
      </dgm:spPr>
      <dgm:t>
        <a:bodyPr/>
        <a:lstStyle/>
        <a:p>
          <a:r>
            <a:rPr lang="fr-FR" dirty="0" smtClean="0">
              <a:solidFill>
                <a:schemeClr val="bg1"/>
              </a:solidFill>
            </a:rPr>
            <a:t>Vignettes Spéciales remplies manuellement</a:t>
          </a:r>
          <a:endParaRPr lang="fr-FR" dirty="0">
            <a:solidFill>
              <a:schemeClr val="bg1"/>
            </a:solidFill>
          </a:endParaRPr>
        </a:p>
      </dgm:t>
    </dgm:pt>
    <dgm:pt modelId="{F1FD9889-DFC6-4CE2-BBB8-28993D078E72}" type="parTrans" cxnId="{D3B7BD6F-D209-4E4B-906D-5B67496A0BB8}">
      <dgm:prSet/>
      <dgm:spPr/>
      <dgm:t>
        <a:bodyPr/>
        <a:lstStyle/>
        <a:p>
          <a:endParaRPr lang="fr-FR">
            <a:solidFill>
              <a:schemeClr val="bg1"/>
            </a:solidFill>
          </a:endParaRPr>
        </a:p>
      </dgm:t>
    </dgm:pt>
    <dgm:pt modelId="{39D1E854-8F57-4523-A0E5-ED9741E2609F}" type="sibTrans" cxnId="{D3B7BD6F-D209-4E4B-906D-5B67496A0BB8}">
      <dgm:prSet/>
      <dgm:spPr/>
      <dgm:t>
        <a:bodyPr/>
        <a:lstStyle/>
        <a:p>
          <a:endParaRPr lang="fr-FR">
            <a:solidFill>
              <a:schemeClr val="bg1"/>
            </a:solidFill>
          </a:endParaRPr>
        </a:p>
      </dgm:t>
    </dgm:pt>
    <dgm:pt modelId="{76C80B1A-F932-4EB3-905A-B31722F5ED6A}">
      <dgm:prSet phldrT="[Texte]"/>
      <dgm:spPr>
        <a:solidFill>
          <a:srgbClr val="992121">
            <a:alpha val="40000"/>
          </a:srgbClr>
        </a:solidFill>
      </dgm:spPr>
      <dgm:t>
        <a:bodyPr/>
        <a:lstStyle/>
        <a:p>
          <a:r>
            <a:rPr lang="fr-FR" dirty="0" smtClean="0">
              <a:solidFill>
                <a:schemeClr val="bg1"/>
              </a:solidFill>
            </a:rPr>
            <a:t>Consolidation manuelles des données statistique</a:t>
          </a:r>
          <a:endParaRPr lang="fr-FR" dirty="0">
            <a:solidFill>
              <a:schemeClr val="bg1"/>
            </a:solidFill>
          </a:endParaRPr>
        </a:p>
      </dgm:t>
    </dgm:pt>
    <dgm:pt modelId="{70EB6DCA-4359-401F-A573-FC1C4CC3F488}" type="parTrans" cxnId="{C3EE9074-C4F1-4F75-BF5A-140D6955D915}">
      <dgm:prSet/>
      <dgm:spPr/>
      <dgm:t>
        <a:bodyPr/>
        <a:lstStyle/>
        <a:p>
          <a:endParaRPr lang="fr-FR"/>
        </a:p>
      </dgm:t>
    </dgm:pt>
    <dgm:pt modelId="{1971105A-3118-4966-9871-C2CB4F4493B2}" type="sibTrans" cxnId="{C3EE9074-C4F1-4F75-BF5A-140D6955D915}">
      <dgm:prSet/>
      <dgm:spPr/>
      <dgm:t>
        <a:bodyPr/>
        <a:lstStyle/>
        <a:p>
          <a:endParaRPr lang="fr-FR"/>
        </a:p>
      </dgm:t>
    </dgm:pt>
    <dgm:pt modelId="{472074AC-82C7-4158-9EF2-AA948337E234}">
      <dgm:prSet phldrT="[Texte]"/>
      <dgm:spPr>
        <a:solidFill>
          <a:srgbClr val="992121">
            <a:alpha val="40000"/>
          </a:srgbClr>
        </a:solidFill>
      </dgm:spPr>
      <dgm:t>
        <a:bodyPr/>
        <a:lstStyle/>
        <a:p>
          <a:r>
            <a:rPr lang="fr-FR" dirty="0" smtClean="0">
              <a:solidFill>
                <a:schemeClr val="bg1"/>
              </a:solidFill>
            </a:rPr>
            <a:t>Interfaçage avec la GUCE</a:t>
          </a:r>
          <a:endParaRPr lang="fr-FR" dirty="0">
            <a:solidFill>
              <a:schemeClr val="bg1"/>
            </a:solidFill>
          </a:endParaRPr>
        </a:p>
      </dgm:t>
    </dgm:pt>
    <dgm:pt modelId="{12302BE8-E125-4D47-BE33-B7B8A1BD69CB}" type="parTrans" cxnId="{C2473E38-EEF7-4A77-896E-C040F26E93CA}">
      <dgm:prSet/>
      <dgm:spPr/>
      <dgm:t>
        <a:bodyPr/>
        <a:lstStyle/>
        <a:p>
          <a:endParaRPr lang="fr-FR"/>
        </a:p>
      </dgm:t>
    </dgm:pt>
    <dgm:pt modelId="{ED98F4A9-310C-4403-B276-CEA30F08C220}" type="sibTrans" cxnId="{C2473E38-EEF7-4A77-896E-C040F26E93CA}">
      <dgm:prSet/>
      <dgm:spPr/>
      <dgm:t>
        <a:bodyPr/>
        <a:lstStyle/>
        <a:p>
          <a:endParaRPr lang="fr-FR"/>
        </a:p>
      </dgm:t>
    </dgm:pt>
    <dgm:pt modelId="{F303C4CD-8353-4431-8FBD-F4E41FBFE39D}">
      <dgm:prSet phldrT="[Texte]"/>
      <dgm:spPr>
        <a:solidFill>
          <a:srgbClr val="992121">
            <a:alpha val="40000"/>
          </a:srgbClr>
        </a:solidFill>
      </dgm:spPr>
      <dgm:t>
        <a:bodyPr/>
        <a:lstStyle/>
        <a:p>
          <a:r>
            <a:rPr lang="fr-FR" dirty="0" smtClean="0">
              <a:solidFill>
                <a:schemeClr val="bg1"/>
              </a:solidFill>
            </a:rPr>
            <a:t>Maillage partiel des corridors et Check-Points</a:t>
          </a:r>
          <a:endParaRPr lang="fr-FR" dirty="0">
            <a:solidFill>
              <a:schemeClr val="bg1"/>
            </a:solidFill>
          </a:endParaRPr>
        </a:p>
      </dgm:t>
    </dgm:pt>
    <dgm:pt modelId="{9BE3E4BB-D609-4E7B-B984-0D6298E2DB25}" type="parTrans" cxnId="{DAE3A299-1CA2-4F63-9A7F-F1F2AC39CF1C}">
      <dgm:prSet/>
      <dgm:spPr/>
      <dgm:t>
        <a:bodyPr/>
        <a:lstStyle/>
        <a:p>
          <a:endParaRPr lang="fr-FR"/>
        </a:p>
      </dgm:t>
    </dgm:pt>
    <dgm:pt modelId="{201EB07C-DB45-435E-961B-F6158A0C51CB}" type="sibTrans" cxnId="{DAE3A299-1CA2-4F63-9A7F-F1F2AC39CF1C}">
      <dgm:prSet/>
      <dgm:spPr/>
      <dgm:t>
        <a:bodyPr/>
        <a:lstStyle/>
        <a:p>
          <a:endParaRPr lang="fr-FR"/>
        </a:p>
      </dgm:t>
    </dgm:pt>
    <dgm:pt modelId="{BF467483-0C73-4B57-9AC9-1C90565AF091}">
      <dgm:prSet phldrT="[Texte]"/>
      <dgm:spPr>
        <a:solidFill>
          <a:srgbClr val="992121">
            <a:alpha val="40000"/>
          </a:srgbClr>
        </a:solidFill>
      </dgm:spPr>
      <dgm:t>
        <a:bodyPr/>
        <a:lstStyle/>
        <a:p>
          <a:r>
            <a:rPr lang="fr-FR" dirty="0" smtClean="0">
              <a:solidFill>
                <a:schemeClr val="bg1"/>
              </a:solidFill>
            </a:rPr>
            <a:t>Maillage partiel des corridors non conventionnels</a:t>
          </a:r>
          <a:endParaRPr lang="fr-FR" dirty="0">
            <a:solidFill>
              <a:schemeClr val="bg1"/>
            </a:solidFill>
          </a:endParaRPr>
        </a:p>
      </dgm:t>
    </dgm:pt>
    <dgm:pt modelId="{9DD89D3D-5D25-4398-9784-92B6E6B86194}" type="parTrans" cxnId="{9E6B2021-4E64-4142-A981-AB44A0EF4736}">
      <dgm:prSet/>
      <dgm:spPr/>
      <dgm:t>
        <a:bodyPr/>
        <a:lstStyle/>
        <a:p>
          <a:endParaRPr lang="fr-FR"/>
        </a:p>
      </dgm:t>
    </dgm:pt>
    <dgm:pt modelId="{29AB9072-BAAB-475A-A2F4-18FAB581ABDE}" type="sibTrans" cxnId="{9E6B2021-4E64-4142-A981-AB44A0EF4736}">
      <dgm:prSet/>
      <dgm:spPr/>
      <dgm:t>
        <a:bodyPr/>
        <a:lstStyle/>
        <a:p>
          <a:endParaRPr lang="fr-FR"/>
        </a:p>
      </dgm:t>
    </dgm:pt>
    <dgm:pt modelId="{4C4DE1E1-15D0-45F6-8A16-7BE333EBAED5}">
      <dgm:prSet phldrT="[Texte]"/>
      <dgm:spPr>
        <a:solidFill>
          <a:srgbClr val="992121">
            <a:alpha val="40000"/>
          </a:srgbClr>
        </a:solidFill>
      </dgm:spPr>
      <dgm:t>
        <a:bodyPr/>
        <a:lstStyle/>
        <a:p>
          <a:r>
            <a:rPr lang="fr-FR" dirty="0" smtClean="0">
              <a:solidFill>
                <a:schemeClr val="bg1"/>
              </a:solidFill>
            </a:rPr>
            <a:t>Interfaçage avec le GUCE</a:t>
          </a:r>
          <a:endParaRPr lang="fr-FR" dirty="0">
            <a:solidFill>
              <a:schemeClr val="bg1"/>
            </a:solidFill>
          </a:endParaRPr>
        </a:p>
      </dgm:t>
    </dgm:pt>
    <dgm:pt modelId="{AE2ED1A4-EAEA-4BF6-876A-98A2BE73B25F}" type="parTrans" cxnId="{FB7A26D7-9115-4825-80C0-E8BE277494AC}">
      <dgm:prSet/>
      <dgm:spPr/>
      <dgm:t>
        <a:bodyPr/>
        <a:lstStyle/>
        <a:p>
          <a:endParaRPr lang="fr-FR"/>
        </a:p>
      </dgm:t>
    </dgm:pt>
    <dgm:pt modelId="{4B2D9E12-BFA7-4F4D-AF24-63F5A15E9DA0}" type="sibTrans" cxnId="{FB7A26D7-9115-4825-80C0-E8BE277494AC}">
      <dgm:prSet/>
      <dgm:spPr/>
      <dgm:t>
        <a:bodyPr/>
        <a:lstStyle/>
        <a:p>
          <a:endParaRPr lang="fr-FR"/>
        </a:p>
      </dgm:t>
    </dgm:pt>
    <dgm:pt modelId="{CFA9A7AB-8E34-4A0F-8858-9D23BDA44DFC}" type="pres">
      <dgm:prSet presAssocID="{C03BB29A-588E-4863-97AD-1F7D99445BE7}" presName="Name0" presStyleCnt="0">
        <dgm:presLayoutVars>
          <dgm:dir/>
          <dgm:animLvl val="lvl"/>
          <dgm:resizeHandles val="exact"/>
        </dgm:presLayoutVars>
      </dgm:prSet>
      <dgm:spPr/>
      <dgm:t>
        <a:bodyPr/>
        <a:lstStyle/>
        <a:p>
          <a:endParaRPr lang="fr-FR"/>
        </a:p>
      </dgm:t>
    </dgm:pt>
    <dgm:pt modelId="{29875DD1-F27A-42E2-BB6A-E8D3753C8055}" type="pres">
      <dgm:prSet presAssocID="{C03BB29A-588E-4863-97AD-1F7D99445BE7}" presName="tSp" presStyleCnt="0"/>
      <dgm:spPr/>
    </dgm:pt>
    <dgm:pt modelId="{CC969F87-45BA-49C6-9D32-37535AB59B55}" type="pres">
      <dgm:prSet presAssocID="{C03BB29A-588E-4863-97AD-1F7D99445BE7}" presName="bSp" presStyleCnt="0"/>
      <dgm:spPr/>
    </dgm:pt>
    <dgm:pt modelId="{88FE077C-F829-4A80-9463-7CCCF6408A62}" type="pres">
      <dgm:prSet presAssocID="{C03BB29A-588E-4863-97AD-1F7D99445BE7}" presName="process" presStyleCnt="0"/>
      <dgm:spPr/>
    </dgm:pt>
    <dgm:pt modelId="{7D29D263-D2F0-4D50-B2E0-4B0F6D5591C9}" type="pres">
      <dgm:prSet presAssocID="{1FFC26F8-5BA4-4891-BDD8-2E93AF3514E6}" presName="composite1" presStyleCnt="0"/>
      <dgm:spPr/>
    </dgm:pt>
    <dgm:pt modelId="{9FC12867-9049-4A4B-981C-DE6844BAA522}" type="pres">
      <dgm:prSet presAssocID="{1FFC26F8-5BA4-4891-BDD8-2E93AF3514E6}" presName="dummyNode1" presStyleLbl="node1" presStyleIdx="0" presStyleCnt="3"/>
      <dgm:spPr/>
    </dgm:pt>
    <dgm:pt modelId="{A7055080-2D96-4DE3-B610-423A4A1819B0}" type="pres">
      <dgm:prSet presAssocID="{1FFC26F8-5BA4-4891-BDD8-2E93AF3514E6}" presName="childNode1" presStyleLbl="bgAcc1" presStyleIdx="0" presStyleCnt="3">
        <dgm:presLayoutVars>
          <dgm:bulletEnabled val="1"/>
        </dgm:presLayoutVars>
      </dgm:prSet>
      <dgm:spPr/>
      <dgm:t>
        <a:bodyPr/>
        <a:lstStyle/>
        <a:p>
          <a:endParaRPr lang="fr-FR"/>
        </a:p>
      </dgm:t>
    </dgm:pt>
    <dgm:pt modelId="{1C3E0948-1B73-4828-9B80-DB960D310160}" type="pres">
      <dgm:prSet presAssocID="{1FFC26F8-5BA4-4891-BDD8-2E93AF3514E6}" presName="childNode1tx" presStyleLbl="bgAcc1" presStyleIdx="0" presStyleCnt="3">
        <dgm:presLayoutVars>
          <dgm:bulletEnabled val="1"/>
        </dgm:presLayoutVars>
      </dgm:prSet>
      <dgm:spPr/>
      <dgm:t>
        <a:bodyPr/>
        <a:lstStyle/>
        <a:p>
          <a:endParaRPr lang="fr-FR"/>
        </a:p>
      </dgm:t>
    </dgm:pt>
    <dgm:pt modelId="{F6577847-9FAA-4A6B-A304-3ED1B3C7B173}" type="pres">
      <dgm:prSet presAssocID="{1FFC26F8-5BA4-4891-BDD8-2E93AF3514E6}" presName="parentNode1" presStyleLbl="node1" presStyleIdx="0" presStyleCnt="3">
        <dgm:presLayoutVars>
          <dgm:chMax val="1"/>
          <dgm:bulletEnabled val="1"/>
        </dgm:presLayoutVars>
      </dgm:prSet>
      <dgm:spPr/>
      <dgm:t>
        <a:bodyPr/>
        <a:lstStyle/>
        <a:p>
          <a:endParaRPr lang="fr-FR"/>
        </a:p>
      </dgm:t>
    </dgm:pt>
    <dgm:pt modelId="{4E46B5C3-C7DA-4CBE-B969-7E45F0C1EC81}" type="pres">
      <dgm:prSet presAssocID="{1FFC26F8-5BA4-4891-BDD8-2E93AF3514E6}" presName="connSite1" presStyleCnt="0"/>
      <dgm:spPr/>
    </dgm:pt>
    <dgm:pt modelId="{A8B80CC3-E271-492E-90E4-E9402316A72B}" type="pres">
      <dgm:prSet presAssocID="{71FD2EF0-5DFB-401A-A010-45E42FB630CC}" presName="Name9" presStyleLbl="sibTrans2D1" presStyleIdx="0" presStyleCnt="2"/>
      <dgm:spPr/>
      <dgm:t>
        <a:bodyPr/>
        <a:lstStyle/>
        <a:p>
          <a:endParaRPr lang="fr-FR"/>
        </a:p>
      </dgm:t>
    </dgm:pt>
    <dgm:pt modelId="{83D84B75-9670-46E1-B5EB-75B45A031FBB}" type="pres">
      <dgm:prSet presAssocID="{53D6237C-55F9-4DAC-B30A-C69F9CEC8F9B}" presName="composite2" presStyleCnt="0"/>
      <dgm:spPr/>
    </dgm:pt>
    <dgm:pt modelId="{5A910DE0-5AC2-4A2A-BCF6-19A6F3F0BA6B}" type="pres">
      <dgm:prSet presAssocID="{53D6237C-55F9-4DAC-B30A-C69F9CEC8F9B}" presName="dummyNode2" presStyleLbl="node1" presStyleIdx="0" presStyleCnt="3"/>
      <dgm:spPr/>
    </dgm:pt>
    <dgm:pt modelId="{FBC8FF06-AB83-48DB-868F-54C31EA6FF63}" type="pres">
      <dgm:prSet presAssocID="{53D6237C-55F9-4DAC-B30A-C69F9CEC8F9B}" presName="childNode2" presStyleLbl="bgAcc1" presStyleIdx="1" presStyleCnt="3">
        <dgm:presLayoutVars>
          <dgm:bulletEnabled val="1"/>
        </dgm:presLayoutVars>
      </dgm:prSet>
      <dgm:spPr/>
      <dgm:t>
        <a:bodyPr/>
        <a:lstStyle/>
        <a:p>
          <a:endParaRPr lang="fr-FR"/>
        </a:p>
      </dgm:t>
    </dgm:pt>
    <dgm:pt modelId="{7C155CE7-C6DE-470F-8C91-EDC868BF4E59}" type="pres">
      <dgm:prSet presAssocID="{53D6237C-55F9-4DAC-B30A-C69F9CEC8F9B}" presName="childNode2tx" presStyleLbl="bgAcc1" presStyleIdx="1" presStyleCnt="3">
        <dgm:presLayoutVars>
          <dgm:bulletEnabled val="1"/>
        </dgm:presLayoutVars>
      </dgm:prSet>
      <dgm:spPr/>
      <dgm:t>
        <a:bodyPr/>
        <a:lstStyle/>
        <a:p>
          <a:endParaRPr lang="fr-FR"/>
        </a:p>
      </dgm:t>
    </dgm:pt>
    <dgm:pt modelId="{C0D4D625-C368-4C69-9E70-5E71C6F9CFEE}" type="pres">
      <dgm:prSet presAssocID="{53D6237C-55F9-4DAC-B30A-C69F9CEC8F9B}" presName="parentNode2" presStyleLbl="node1" presStyleIdx="1" presStyleCnt="3">
        <dgm:presLayoutVars>
          <dgm:chMax val="0"/>
          <dgm:bulletEnabled val="1"/>
        </dgm:presLayoutVars>
      </dgm:prSet>
      <dgm:spPr/>
      <dgm:t>
        <a:bodyPr/>
        <a:lstStyle/>
        <a:p>
          <a:endParaRPr lang="fr-FR"/>
        </a:p>
      </dgm:t>
    </dgm:pt>
    <dgm:pt modelId="{B8061E98-0847-4CD8-A2B6-64F8A2E6B616}" type="pres">
      <dgm:prSet presAssocID="{53D6237C-55F9-4DAC-B30A-C69F9CEC8F9B}" presName="connSite2" presStyleCnt="0"/>
      <dgm:spPr/>
    </dgm:pt>
    <dgm:pt modelId="{777EEF33-14B3-4789-B3E1-98409B62E60A}" type="pres">
      <dgm:prSet presAssocID="{37E3F38C-00E0-4EEE-BA88-B5D232B50C86}" presName="Name18" presStyleLbl="sibTrans2D1" presStyleIdx="1" presStyleCnt="2"/>
      <dgm:spPr/>
      <dgm:t>
        <a:bodyPr/>
        <a:lstStyle/>
        <a:p>
          <a:endParaRPr lang="fr-FR"/>
        </a:p>
      </dgm:t>
    </dgm:pt>
    <dgm:pt modelId="{38E5FED4-BB03-42AF-BC9B-AB75E4AFFF48}" type="pres">
      <dgm:prSet presAssocID="{336E2B2D-0693-4FCA-BE41-D85C6C65FC21}" presName="composite1" presStyleCnt="0"/>
      <dgm:spPr/>
    </dgm:pt>
    <dgm:pt modelId="{010088B7-7A17-4D03-BF4F-BE2EC9751C4B}" type="pres">
      <dgm:prSet presAssocID="{336E2B2D-0693-4FCA-BE41-D85C6C65FC21}" presName="dummyNode1" presStyleLbl="node1" presStyleIdx="1" presStyleCnt="3"/>
      <dgm:spPr/>
    </dgm:pt>
    <dgm:pt modelId="{0C5D2CB9-A068-4AFE-9C61-DBE64A2F65F4}" type="pres">
      <dgm:prSet presAssocID="{336E2B2D-0693-4FCA-BE41-D85C6C65FC21}" presName="childNode1" presStyleLbl="bgAcc1" presStyleIdx="2" presStyleCnt="3">
        <dgm:presLayoutVars>
          <dgm:bulletEnabled val="1"/>
        </dgm:presLayoutVars>
      </dgm:prSet>
      <dgm:spPr/>
      <dgm:t>
        <a:bodyPr/>
        <a:lstStyle/>
        <a:p>
          <a:endParaRPr lang="fr-FR"/>
        </a:p>
      </dgm:t>
    </dgm:pt>
    <dgm:pt modelId="{6FF98C9A-0B3B-4475-98B4-5B2B46EDEB3C}" type="pres">
      <dgm:prSet presAssocID="{336E2B2D-0693-4FCA-BE41-D85C6C65FC21}" presName="childNode1tx" presStyleLbl="bgAcc1" presStyleIdx="2" presStyleCnt="3">
        <dgm:presLayoutVars>
          <dgm:bulletEnabled val="1"/>
        </dgm:presLayoutVars>
      </dgm:prSet>
      <dgm:spPr/>
      <dgm:t>
        <a:bodyPr/>
        <a:lstStyle/>
        <a:p>
          <a:endParaRPr lang="fr-FR"/>
        </a:p>
      </dgm:t>
    </dgm:pt>
    <dgm:pt modelId="{3D1A0C3F-FD3F-4508-83CA-38B808C3D9FE}" type="pres">
      <dgm:prSet presAssocID="{336E2B2D-0693-4FCA-BE41-D85C6C65FC21}" presName="parentNode1" presStyleLbl="node1" presStyleIdx="2" presStyleCnt="3">
        <dgm:presLayoutVars>
          <dgm:chMax val="1"/>
          <dgm:bulletEnabled val="1"/>
        </dgm:presLayoutVars>
      </dgm:prSet>
      <dgm:spPr/>
      <dgm:t>
        <a:bodyPr/>
        <a:lstStyle/>
        <a:p>
          <a:endParaRPr lang="fr-FR"/>
        </a:p>
      </dgm:t>
    </dgm:pt>
    <dgm:pt modelId="{0D63136B-E9DF-4089-A295-5CBC45830D69}" type="pres">
      <dgm:prSet presAssocID="{336E2B2D-0693-4FCA-BE41-D85C6C65FC21}" presName="connSite1" presStyleCnt="0"/>
      <dgm:spPr/>
    </dgm:pt>
  </dgm:ptLst>
  <dgm:cxnLst>
    <dgm:cxn modelId="{2588FC53-D634-4621-B598-9C7CF9A9CD9A}" type="presOf" srcId="{76C80B1A-F932-4EB3-905A-B31722F5ED6A}" destId="{A7055080-2D96-4DE3-B610-423A4A1819B0}" srcOrd="0" destOrd="3" presId="urn:microsoft.com/office/officeart/2005/8/layout/hProcess4"/>
    <dgm:cxn modelId="{E5718ABD-F5AE-4581-8848-647921FA233F}" srcId="{1FFC26F8-5BA4-4891-BDD8-2E93AF3514E6}" destId="{6B6545BA-DB91-4A06-96A3-FB10C84A5D77}" srcOrd="0" destOrd="0" parTransId="{590405DC-4EA0-4632-88D9-D847F076D89A}" sibTransId="{C4A6BFD7-B646-49D2-82ED-0D94BE2DAB6B}"/>
    <dgm:cxn modelId="{82CDDDEB-1FF4-4937-BEAE-8B382E1D0384}" type="presOf" srcId="{ADB23780-43C1-4335-A177-193752EED121}" destId="{A7055080-2D96-4DE3-B610-423A4A1819B0}" srcOrd="0" destOrd="2" presId="urn:microsoft.com/office/officeart/2005/8/layout/hProcess4"/>
    <dgm:cxn modelId="{47F220B4-1F3A-48D4-9CD6-9AA7E7B67A1D}" srcId="{53D6237C-55F9-4DAC-B30A-C69F9CEC8F9B}" destId="{36795558-F9FB-4AA4-9DAF-659EB4BF1192}" srcOrd="0" destOrd="0" parTransId="{023CF957-7B5B-4375-A26B-202F94A19B92}" sibTransId="{7C73640D-9BF6-4F74-9E14-9D61335E05A9}"/>
    <dgm:cxn modelId="{68FB436C-64B6-45EF-9B1D-4BB81E043B1A}" type="presOf" srcId="{4C4DE1E1-15D0-45F6-8A16-7BE333EBAED5}" destId="{0C5D2CB9-A068-4AFE-9C61-DBE64A2F65F4}" srcOrd="0" destOrd="3" presId="urn:microsoft.com/office/officeart/2005/8/layout/hProcess4"/>
    <dgm:cxn modelId="{A9D1C336-32A0-4307-B152-F1338F7C49BA}" srcId="{53D6237C-55F9-4DAC-B30A-C69F9CEC8F9B}" destId="{322A29F0-BB0B-4EA6-B867-FEDF12252C52}" srcOrd="1" destOrd="0" parTransId="{4EBCC2BC-38E1-4A16-9C84-AF8A462F331C}" sibTransId="{FA498019-90F1-4111-B7F5-034664430C06}"/>
    <dgm:cxn modelId="{CD7C82A4-41CC-4D75-A86E-35FD20B3AF14}" type="presOf" srcId="{7C23A5D2-FF6E-426E-8BF3-E1F75C622FFB}" destId="{0C5D2CB9-A068-4AFE-9C61-DBE64A2F65F4}" srcOrd="0" destOrd="0" presId="urn:microsoft.com/office/officeart/2005/8/layout/hProcess4"/>
    <dgm:cxn modelId="{C2473E38-EEF7-4A77-896E-C040F26E93CA}" srcId="{53D6237C-55F9-4DAC-B30A-C69F9CEC8F9B}" destId="{472074AC-82C7-4158-9EF2-AA948337E234}" srcOrd="2" destOrd="0" parTransId="{12302BE8-E125-4D47-BE33-B7B8A1BD69CB}" sibTransId="{ED98F4A9-310C-4403-B276-CEA30F08C220}"/>
    <dgm:cxn modelId="{39A925E3-6C47-47AA-B244-C8C757185324}" type="presOf" srcId="{1FFC26F8-5BA4-4891-BDD8-2E93AF3514E6}" destId="{F6577847-9FAA-4A6B-A304-3ED1B3C7B173}" srcOrd="0" destOrd="0" presId="urn:microsoft.com/office/officeart/2005/8/layout/hProcess4"/>
    <dgm:cxn modelId="{8C9934CC-5DA4-4424-B87F-D6F3915E5651}" srcId="{1FFC26F8-5BA4-4891-BDD8-2E93AF3514E6}" destId="{FE934686-3189-4686-9E26-68E395687EAD}" srcOrd="1" destOrd="0" parTransId="{AB756699-5DCC-4B6A-BE0C-43362B1DCA70}" sibTransId="{9B3072BA-E3DC-41F7-8925-819447CD2667}"/>
    <dgm:cxn modelId="{F463930C-6088-4BF6-94BD-A413EEB50DC5}" srcId="{336E2B2D-0693-4FCA-BE41-D85C6C65FC21}" destId="{7C23A5D2-FF6E-426E-8BF3-E1F75C622FFB}" srcOrd="0" destOrd="0" parTransId="{D239DCCB-5BFA-40B3-8278-CCD1237A2AEE}" sibTransId="{4B80588A-A6C4-4B1B-A6FF-E58B82A00267}"/>
    <dgm:cxn modelId="{987A2857-C1AA-4BBB-A82F-36481E26604B}" type="presOf" srcId="{53D6237C-55F9-4DAC-B30A-C69F9CEC8F9B}" destId="{C0D4D625-C368-4C69-9E70-5E71C6F9CFEE}" srcOrd="0" destOrd="0" presId="urn:microsoft.com/office/officeart/2005/8/layout/hProcess4"/>
    <dgm:cxn modelId="{DA04083F-427D-4E8D-843D-45A30BAEF186}" type="presOf" srcId="{472074AC-82C7-4158-9EF2-AA948337E234}" destId="{7C155CE7-C6DE-470F-8C91-EDC868BF4E59}" srcOrd="1" destOrd="2" presId="urn:microsoft.com/office/officeart/2005/8/layout/hProcess4"/>
    <dgm:cxn modelId="{FB7A26D7-9115-4825-80C0-E8BE277494AC}" srcId="{336E2B2D-0693-4FCA-BE41-D85C6C65FC21}" destId="{4C4DE1E1-15D0-45F6-8A16-7BE333EBAED5}" srcOrd="3" destOrd="0" parTransId="{AE2ED1A4-EAEA-4BF6-876A-98A2BE73B25F}" sibTransId="{4B2D9E12-BFA7-4F4D-AF24-63F5A15E9DA0}"/>
    <dgm:cxn modelId="{C3EE9074-C4F1-4F75-BF5A-140D6955D915}" srcId="{1FFC26F8-5BA4-4891-BDD8-2E93AF3514E6}" destId="{76C80B1A-F932-4EB3-905A-B31722F5ED6A}" srcOrd="3" destOrd="0" parTransId="{70EB6DCA-4359-401F-A573-FC1C4CC3F488}" sibTransId="{1971105A-3118-4966-9871-C2CB4F4493B2}"/>
    <dgm:cxn modelId="{8784280D-CA85-46B8-8287-7033433F17CA}" srcId="{C03BB29A-588E-4863-97AD-1F7D99445BE7}" destId="{336E2B2D-0693-4FCA-BE41-D85C6C65FC21}" srcOrd="2" destOrd="0" parTransId="{BCC3A64E-5066-47E0-BDC9-AD8290838BA1}" sibTransId="{3E62003C-6A98-47AC-9514-092E3E7B987C}"/>
    <dgm:cxn modelId="{8D83D8E0-8747-410B-8BBE-E6549F926FF9}" type="presOf" srcId="{6B6545BA-DB91-4A06-96A3-FB10C84A5D77}" destId="{A7055080-2D96-4DE3-B610-423A4A1819B0}" srcOrd="0" destOrd="0" presId="urn:microsoft.com/office/officeart/2005/8/layout/hProcess4"/>
    <dgm:cxn modelId="{3D9F7F8F-DF4B-4C68-8706-AB13D1FAB705}" type="presOf" srcId="{322A29F0-BB0B-4EA6-B867-FEDF12252C52}" destId="{7C155CE7-C6DE-470F-8C91-EDC868BF4E59}" srcOrd="1" destOrd="1" presId="urn:microsoft.com/office/officeart/2005/8/layout/hProcess4"/>
    <dgm:cxn modelId="{673ED1D9-B28F-483A-9B47-A8CEF8B79E04}" type="presOf" srcId="{F303C4CD-8353-4431-8FBD-F4E41FBFE39D}" destId="{FBC8FF06-AB83-48DB-868F-54C31EA6FF63}" srcOrd="0" destOrd="3" presId="urn:microsoft.com/office/officeart/2005/8/layout/hProcess4"/>
    <dgm:cxn modelId="{A0D7AFA9-7C64-4981-B726-146C7A5C7F66}" type="presOf" srcId="{FE934686-3189-4686-9E26-68E395687EAD}" destId="{A7055080-2D96-4DE3-B610-423A4A1819B0}" srcOrd="0" destOrd="1" presId="urn:microsoft.com/office/officeart/2005/8/layout/hProcess4"/>
    <dgm:cxn modelId="{B88A7FD4-F9EF-40EE-9CEA-8B2A75871FF9}" type="presOf" srcId="{37E3F38C-00E0-4EEE-BA88-B5D232B50C86}" destId="{777EEF33-14B3-4789-B3E1-98409B62E60A}" srcOrd="0" destOrd="0" presId="urn:microsoft.com/office/officeart/2005/8/layout/hProcess4"/>
    <dgm:cxn modelId="{EEB3B39B-24FB-4705-A5BD-49281927E4A5}" type="presOf" srcId="{472074AC-82C7-4158-9EF2-AA948337E234}" destId="{FBC8FF06-AB83-48DB-868F-54C31EA6FF63}" srcOrd="0" destOrd="2" presId="urn:microsoft.com/office/officeart/2005/8/layout/hProcess4"/>
    <dgm:cxn modelId="{E38EFBB7-259E-483A-A8C9-73BF8FFA28BC}" type="presOf" srcId="{6B6545BA-DB91-4A06-96A3-FB10C84A5D77}" destId="{1C3E0948-1B73-4828-9B80-DB960D310160}" srcOrd="1" destOrd="0" presId="urn:microsoft.com/office/officeart/2005/8/layout/hProcess4"/>
    <dgm:cxn modelId="{55AC5045-04D4-4F8D-8BE0-EDEE001ED5CE}" type="presOf" srcId="{7C23A5D2-FF6E-426E-8BF3-E1F75C622FFB}" destId="{6FF98C9A-0B3B-4475-98B4-5B2B46EDEB3C}" srcOrd="1" destOrd="0" presId="urn:microsoft.com/office/officeart/2005/8/layout/hProcess4"/>
    <dgm:cxn modelId="{FDDD184F-2231-4611-A837-3A8B328786A4}" type="presOf" srcId="{FE934686-3189-4686-9E26-68E395687EAD}" destId="{1C3E0948-1B73-4828-9B80-DB960D310160}" srcOrd="1" destOrd="1" presId="urn:microsoft.com/office/officeart/2005/8/layout/hProcess4"/>
    <dgm:cxn modelId="{B6413B03-C731-4E7B-87DF-13EFC045CF9E}" type="presOf" srcId="{F303C4CD-8353-4431-8FBD-F4E41FBFE39D}" destId="{7C155CE7-C6DE-470F-8C91-EDC868BF4E59}" srcOrd="1" destOrd="3" presId="urn:microsoft.com/office/officeart/2005/8/layout/hProcess4"/>
    <dgm:cxn modelId="{5EDFCA8F-88F3-4FFF-B440-AA42C769A905}" type="presOf" srcId="{71FD2EF0-5DFB-401A-A010-45E42FB630CC}" destId="{A8B80CC3-E271-492E-90E4-E9402316A72B}" srcOrd="0" destOrd="0" presId="urn:microsoft.com/office/officeart/2005/8/layout/hProcess4"/>
    <dgm:cxn modelId="{3EF13588-06BC-42DF-8834-AE3C8FCE3F2D}" type="presOf" srcId="{36795558-F9FB-4AA4-9DAF-659EB4BF1192}" destId="{7C155CE7-C6DE-470F-8C91-EDC868BF4E59}" srcOrd="1" destOrd="0" presId="urn:microsoft.com/office/officeart/2005/8/layout/hProcess4"/>
    <dgm:cxn modelId="{AF02B83C-8BED-4DBE-950D-208F97822A7B}" srcId="{C03BB29A-588E-4863-97AD-1F7D99445BE7}" destId="{1FFC26F8-5BA4-4891-BDD8-2E93AF3514E6}" srcOrd="0" destOrd="0" parTransId="{E5B3D3E2-8015-4180-BC4B-66F7009161C1}" sibTransId="{71FD2EF0-5DFB-401A-A010-45E42FB630CC}"/>
    <dgm:cxn modelId="{357A733A-B407-4FE3-A3E7-E59AECDA2D9C}" srcId="{C03BB29A-588E-4863-97AD-1F7D99445BE7}" destId="{53D6237C-55F9-4DAC-B30A-C69F9CEC8F9B}" srcOrd="1" destOrd="0" parTransId="{E7BC6B90-D87D-43F6-ACB0-A2CD31CA000F}" sibTransId="{37E3F38C-00E0-4EEE-BA88-B5D232B50C86}"/>
    <dgm:cxn modelId="{F863A991-7C82-4210-AE5A-4FEB2246432D}" type="presOf" srcId="{DF82614A-5706-420F-9AF4-2F799D5A135A}" destId="{6FF98C9A-0B3B-4475-98B4-5B2B46EDEB3C}" srcOrd="1" destOrd="1" presId="urn:microsoft.com/office/officeart/2005/8/layout/hProcess4"/>
    <dgm:cxn modelId="{82F7675C-D0EA-43CF-8E88-D096E10086F7}" type="presOf" srcId="{322A29F0-BB0B-4EA6-B867-FEDF12252C52}" destId="{FBC8FF06-AB83-48DB-868F-54C31EA6FF63}" srcOrd="0" destOrd="1" presId="urn:microsoft.com/office/officeart/2005/8/layout/hProcess4"/>
    <dgm:cxn modelId="{16D0B905-ABF2-480D-9454-B1DCC4AED0F0}" srcId="{336E2B2D-0693-4FCA-BE41-D85C6C65FC21}" destId="{DF82614A-5706-420F-9AF4-2F799D5A135A}" srcOrd="1" destOrd="0" parTransId="{99E3FA98-2DE5-4AF9-A155-5688B80934E0}" sibTransId="{E47D72C2-00E5-44D1-ACEC-48FEF5EABD83}"/>
    <dgm:cxn modelId="{AD557745-D480-4E3F-A1AF-2772202DD242}" type="presOf" srcId="{BF467483-0C73-4B57-9AC9-1C90565AF091}" destId="{0C5D2CB9-A068-4AFE-9C61-DBE64A2F65F4}" srcOrd="0" destOrd="2" presId="urn:microsoft.com/office/officeart/2005/8/layout/hProcess4"/>
    <dgm:cxn modelId="{9884736D-7582-4496-B631-746033F93AAB}" type="presOf" srcId="{DF82614A-5706-420F-9AF4-2F799D5A135A}" destId="{0C5D2CB9-A068-4AFE-9C61-DBE64A2F65F4}" srcOrd="0" destOrd="1" presId="urn:microsoft.com/office/officeart/2005/8/layout/hProcess4"/>
    <dgm:cxn modelId="{9E6B2021-4E64-4142-A981-AB44A0EF4736}" srcId="{336E2B2D-0693-4FCA-BE41-D85C6C65FC21}" destId="{BF467483-0C73-4B57-9AC9-1C90565AF091}" srcOrd="2" destOrd="0" parTransId="{9DD89D3D-5D25-4398-9784-92B6E6B86194}" sibTransId="{29AB9072-BAAB-475A-A2F4-18FAB581ABDE}"/>
    <dgm:cxn modelId="{02841B20-A715-4947-BAA7-1C22C13BCE1B}" type="presOf" srcId="{336E2B2D-0693-4FCA-BE41-D85C6C65FC21}" destId="{3D1A0C3F-FD3F-4508-83CA-38B808C3D9FE}" srcOrd="0" destOrd="0" presId="urn:microsoft.com/office/officeart/2005/8/layout/hProcess4"/>
    <dgm:cxn modelId="{81C62433-DA00-4F82-8E75-5C228B57043E}" type="presOf" srcId="{4C4DE1E1-15D0-45F6-8A16-7BE333EBAED5}" destId="{6FF98C9A-0B3B-4475-98B4-5B2B46EDEB3C}" srcOrd="1" destOrd="3" presId="urn:microsoft.com/office/officeart/2005/8/layout/hProcess4"/>
    <dgm:cxn modelId="{D3B7BD6F-D209-4E4B-906D-5B67496A0BB8}" srcId="{1FFC26F8-5BA4-4891-BDD8-2E93AF3514E6}" destId="{ADB23780-43C1-4335-A177-193752EED121}" srcOrd="2" destOrd="0" parTransId="{F1FD9889-DFC6-4CE2-BBB8-28993D078E72}" sibTransId="{39D1E854-8F57-4523-A0E5-ED9741E2609F}"/>
    <dgm:cxn modelId="{D158591F-37D2-4914-911A-C51B71D8AE49}" type="presOf" srcId="{76C80B1A-F932-4EB3-905A-B31722F5ED6A}" destId="{1C3E0948-1B73-4828-9B80-DB960D310160}" srcOrd="1" destOrd="3" presId="urn:microsoft.com/office/officeart/2005/8/layout/hProcess4"/>
    <dgm:cxn modelId="{482DA188-6395-4EFA-842D-62FDB930E2B7}" type="presOf" srcId="{BF467483-0C73-4B57-9AC9-1C90565AF091}" destId="{6FF98C9A-0B3B-4475-98B4-5B2B46EDEB3C}" srcOrd="1" destOrd="2" presId="urn:microsoft.com/office/officeart/2005/8/layout/hProcess4"/>
    <dgm:cxn modelId="{4522B56B-9F63-4731-8CC3-A9E8ADA4A7BA}" type="presOf" srcId="{ADB23780-43C1-4335-A177-193752EED121}" destId="{1C3E0948-1B73-4828-9B80-DB960D310160}" srcOrd="1" destOrd="2" presId="urn:microsoft.com/office/officeart/2005/8/layout/hProcess4"/>
    <dgm:cxn modelId="{AA718424-9875-41EC-AFB4-79AE0A7009C3}" type="presOf" srcId="{36795558-F9FB-4AA4-9DAF-659EB4BF1192}" destId="{FBC8FF06-AB83-48DB-868F-54C31EA6FF63}" srcOrd="0" destOrd="0" presId="urn:microsoft.com/office/officeart/2005/8/layout/hProcess4"/>
    <dgm:cxn modelId="{6ECD9402-A0E8-4D85-9967-120A4651B64A}" type="presOf" srcId="{C03BB29A-588E-4863-97AD-1F7D99445BE7}" destId="{CFA9A7AB-8E34-4A0F-8858-9D23BDA44DFC}" srcOrd="0" destOrd="0" presId="urn:microsoft.com/office/officeart/2005/8/layout/hProcess4"/>
    <dgm:cxn modelId="{DAE3A299-1CA2-4F63-9A7F-F1F2AC39CF1C}" srcId="{53D6237C-55F9-4DAC-B30A-C69F9CEC8F9B}" destId="{F303C4CD-8353-4431-8FBD-F4E41FBFE39D}" srcOrd="3" destOrd="0" parTransId="{9BE3E4BB-D609-4E7B-B984-0D6298E2DB25}" sibTransId="{201EB07C-DB45-435E-961B-F6158A0C51CB}"/>
    <dgm:cxn modelId="{ECA211C0-175C-4E77-A179-89187F40F54A}" type="presParOf" srcId="{CFA9A7AB-8E34-4A0F-8858-9D23BDA44DFC}" destId="{29875DD1-F27A-42E2-BB6A-E8D3753C8055}" srcOrd="0" destOrd="0" presId="urn:microsoft.com/office/officeart/2005/8/layout/hProcess4"/>
    <dgm:cxn modelId="{8EEC0B16-9979-43A5-A67F-2E6E28586E1D}" type="presParOf" srcId="{CFA9A7AB-8E34-4A0F-8858-9D23BDA44DFC}" destId="{CC969F87-45BA-49C6-9D32-37535AB59B55}" srcOrd="1" destOrd="0" presId="urn:microsoft.com/office/officeart/2005/8/layout/hProcess4"/>
    <dgm:cxn modelId="{C6999ED0-F680-4D47-9B2A-77E93A9D4162}" type="presParOf" srcId="{CFA9A7AB-8E34-4A0F-8858-9D23BDA44DFC}" destId="{88FE077C-F829-4A80-9463-7CCCF6408A62}" srcOrd="2" destOrd="0" presId="urn:microsoft.com/office/officeart/2005/8/layout/hProcess4"/>
    <dgm:cxn modelId="{BD1C94BD-6E54-48DC-A520-9B89B5591A97}" type="presParOf" srcId="{88FE077C-F829-4A80-9463-7CCCF6408A62}" destId="{7D29D263-D2F0-4D50-B2E0-4B0F6D5591C9}" srcOrd="0" destOrd="0" presId="urn:microsoft.com/office/officeart/2005/8/layout/hProcess4"/>
    <dgm:cxn modelId="{CED18F0C-A172-4401-BD26-217561C872B1}" type="presParOf" srcId="{7D29D263-D2F0-4D50-B2E0-4B0F6D5591C9}" destId="{9FC12867-9049-4A4B-981C-DE6844BAA522}" srcOrd="0" destOrd="0" presId="urn:microsoft.com/office/officeart/2005/8/layout/hProcess4"/>
    <dgm:cxn modelId="{B837D35F-19B6-46D8-8832-CF745339C072}" type="presParOf" srcId="{7D29D263-D2F0-4D50-B2E0-4B0F6D5591C9}" destId="{A7055080-2D96-4DE3-B610-423A4A1819B0}" srcOrd="1" destOrd="0" presId="urn:microsoft.com/office/officeart/2005/8/layout/hProcess4"/>
    <dgm:cxn modelId="{FEDE701B-730C-406D-A372-10C1855FC1FC}" type="presParOf" srcId="{7D29D263-D2F0-4D50-B2E0-4B0F6D5591C9}" destId="{1C3E0948-1B73-4828-9B80-DB960D310160}" srcOrd="2" destOrd="0" presId="urn:microsoft.com/office/officeart/2005/8/layout/hProcess4"/>
    <dgm:cxn modelId="{8CA9CF05-3B4D-42A3-87BB-5CB4EC4F4234}" type="presParOf" srcId="{7D29D263-D2F0-4D50-B2E0-4B0F6D5591C9}" destId="{F6577847-9FAA-4A6B-A304-3ED1B3C7B173}" srcOrd="3" destOrd="0" presId="urn:microsoft.com/office/officeart/2005/8/layout/hProcess4"/>
    <dgm:cxn modelId="{A9804B92-A41B-4679-87C6-8361399E1BF3}" type="presParOf" srcId="{7D29D263-D2F0-4D50-B2E0-4B0F6D5591C9}" destId="{4E46B5C3-C7DA-4CBE-B969-7E45F0C1EC81}" srcOrd="4" destOrd="0" presId="urn:microsoft.com/office/officeart/2005/8/layout/hProcess4"/>
    <dgm:cxn modelId="{B25A1926-F856-4762-BE31-0F9D4F848AD2}" type="presParOf" srcId="{88FE077C-F829-4A80-9463-7CCCF6408A62}" destId="{A8B80CC3-E271-492E-90E4-E9402316A72B}" srcOrd="1" destOrd="0" presId="urn:microsoft.com/office/officeart/2005/8/layout/hProcess4"/>
    <dgm:cxn modelId="{264DD44C-23DE-4473-9FCF-E563F92E668C}" type="presParOf" srcId="{88FE077C-F829-4A80-9463-7CCCF6408A62}" destId="{83D84B75-9670-46E1-B5EB-75B45A031FBB}" srcOrd="2" destOrd="0" presId="urn:microsoft.com/office/officeart/2005/8/layout/hProcess4"/>
    <dgm:cxn modelId="{36546923-885B-4B8E-8299-715239BABC53}" type="presParOf" srcId="{83D84B75-9670-46E1-B5EB-75B45A031FBB}" destId="{5A910DE0-5AC2-4A2A-BCF6-19A6F3F0BA6B}" srcOrd="0" destOrd="0" presId="urn:microsoft.com/office/officeart/2005/8/layout/hProcess4"/>
    <dgm:cxn modelId="{D3BBF699-F821-436E-B4FE-FA74AF649525}" type="presParOf" srcId="{83D84B75-9670-46E1-B5EB-75B45A031FBB}" destId="{FBC8FF06-AB83-48DB-868F-54C31EA6FF63}" srcOrd="1" destOrd="0" presId="urn:microsoft.com/office/officeart/2005/8/layout/hProcess4"/>
    <dgm:cxn modelId="{E790B69B-7BA0-404A-96C0-EFA3866FF7A3}" type="presParOf" srcId="{83D84B75-9670-46E1-B5EB-75B45A031FBB}" destId="{7C155CE7-C6DE-470F-8C91-EDC868BF4E59}" srcOrd="2" destOrd="0" presId="urn:microsoft.com/office/officeart/2005/8/layout/hProcess4"/>
    <dgm:cxn modelId="{5DE487D2-8D81-4074-BC4A-0147A2DA7A2D}" type="presParOf" srcId="{83D84B75-9670-46E1-B5EB-75B45A031FBB}" destId="{C0D4D625-C368-4C69-9E70-5E71C6F9CFEE}" srcOrd="3" destOrd="0" presId="urn:microsoft.com/office/officeart/2005/8/layout/hProcess4"/>
    <dgm:cxn modelId="{813B4BA8-C5E8-4E3D-988C-B22476DF6544}" type="presParOf" srcId="{83D84B75-9670-46E1-B5EB-75B45A031FBB}" destId="{B8061E98-0847-4CD8-A2B6-64F8A2E6B616}" srcOrd="4" destOrd="0" presId="urn:microsoft.com/office/officeart/2005/8/layout/hProcess4"/>
    <dgm:cxn modelId="{CAACB3CE-C234-4677-9EDE-60BCE27CC809}" type="presParOf" srcId="{88FE077C-F829-4A80-9463-7CCCF6408A62}" destId="{777EEF33-14B3-4789-B3E1-98409B62E60A}" srcOrd="3" destOrd="0" presId="urn:microsoft.com/office/officeart/2005/8/layout/hProcess4"/>
    <dgm:cxn modelId="{71ED4D3C-FEBB-4829-96D9-90A59CBBAEC4}" type="presParOf" srcId="{88FE077C-F829-4A80-9463-7CCCF6408A62}" destId="{38E5FED4-BB03-42AF-BC9B-AB75E4AFFF48}" srcOrd="4" destOrd="0" presId="urn:microsoft.com/office/officeart/2005/8/layout/hProcess4"/>
    <dgm:cxn modelId="{F4C9540B-4083-4FF9-AC3E-F5CFA7D0BA90}" type="presParOf" srcId="{38E5FED4-BB03-42AF-BC9B-AB75E4AFFF48}" destId="{010088B7-7A17-4D03-BF4F-BE2EC9751C4B}" srcOrd="0" destOrd="0" presId="urn:microsoft.com/office/officeart/2005/8/layout/hProcess4"/>
    <dgm:cxn modelId="{6218C508-5750-4680-9F90-65A73621B7C4}" type="presParOf" srcId="{38E5FED4-BB03-42AF-BC9B-AB75E4AFFF48}" destId="{0C5D2CB9-A068-4AFE-9C61-DBE64A2F65F4}" srcOrd="1" destOrd="0" presId="urn:microsoft.com/office/officeart/2005/8/layout/hProcess4"/>
    <dgm:cxn modelId="{274309D8-6614-4AF3-B328-0F71E14C64A1}" type="presParOf" srcId="{38E5FED4-BB03-42AF-BC9B-AB75E4AFFF48}" destId="{6FF98C9A-0B3B-4475-98B4-5B2B46EDEB3C}" srcOrd="2" destOrd="0" presId="urn:microsoft.com/office/officeart/2005/8/layout/hProcess4"/>
    <dgm:cxn modelId="{32CDC4B5-16CD-4F45-A9AE-E081A1F5143D}" type="presParOf" srcId="{38E5FED4-BB03-42AF-BC9B-AB75E4AFFF48}" destId="{3D1A0C3F-FD3F-4508-83CA-38B808C3D9FE}" srcOrd="3" destOrd="0" presId="urn:microsoft.com/office/officeart/2005/8/layout/hProcess4"/>
    <dgm:cxn modelId="{3BF3B838-57AC-4ED7-B39D-BCFC1CE86C1A}" type="presParOf" srcId="{38E5FED4-BB03-42AF-BC9B-AB75E4AFFF48}" destId="{0D63136B-E9DF-4089-A295-5CBC45830D69}"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B5D81F-1B02-4DB5-B0B9-31B07310D01A}" type="doc">
      <dgm:prSet loTypeId="urn:microsoft.com/office/officeart/2005/8/layout/process3" loCatId="process" qsTypeId="urn:microsoft.com/office/officeart/2005/8/quickstyle/simple1" qsCatId="simple" csTypeId="urn:microsoft.com/office/officeart/2005/8/colors/accent5_2" csCatId="accent5" phldr="1"/>
      <dgm:spPr/>
      <dgm:t>
        <a:bodyPr/>
        <a:lstStyle/>
        <a:p>
          <a:endParaRPr lang="fr-FR"/>
        </a:p>
      </dgm:t>
    </dgm:pt>
    <dgm:pt modelId="{58DA4405-A724-4344-BF30-4595BCDE7201}">
      <dgm:prSet phldrT="[Texte]"/>
      <dgm:spPr/>
      <dgm:t>
        <a:bodyPr/>
        <a:lstStyle/>
        <a:p>
          <a:r>
            <a:rPr lang="fr-FR" dirty="0" smtClean="0"/>
            <a:t>Préalables</a:t>
          </a:r>
          <a:endParaRPr lang="fr-FR" dirty="0"/>
        </a:p>
      </dgm:t>
    </dgm:pt>
    <dgm:pt modelId="{45CA210A-05C3-4424-A34E-59893A0AF137}" type="parTrans" cxnId="{554B8D0A-1450-4F0C-95B8-C5779114A448}">
      <dgm:prSet/>
      <dgm:spPr/>
      <dgm:t>
        <a:bodyPr/>
        <a:lstStyle/>
        <a:p>
          <a:endParaRPr lang="fr-FR"/>
        </a:p>
      </dgm:t>
    </dgm:pt>
    <dgm:pt modelId="{1231B5C5-4E9E-4701-9D2B-8A3712AF75EF}" type="sibTrans" cxnId="{554B8D0A-1450-4F0C-95B8-C5779114A448}">
      <dgm:prSet/>
      <dgm:spPr/>
      <dgm:t>
        <a:bodyPr/>
        <a:lstStyle/>
        <a:p>
          <a:endParaRPr lang="fr-FR"/>
        </a:p>
      </dgm:t>
    </dgm:pt>
    <dgm:pt modelId="{A92C9260-0C63-4710-8D70-3EC74C5A9F7A}">
      <dgm:prSet phldrT="[Texte]"/>
      <dgm:spPr/>
      <dgm:t>
        <a:bodyPr/>
        <a:lstStyle/>
        <a:p>
          <a:r>
            <a:rPr lang="fr-FR" dirty="0" smtClean="0"/>
            <a:t>Offre de transport disponible</a:t>
          </a:r>
          <a:endParaRPr lang="fr-FR" dirty="0"/>
        </a:p>
      </dgm:t>
    </dgm:pt>
    <dgm:pt modelId="{1EC0ACD0-6CA3-4EDA-AD6F-D4314F78582C}" type="parTrans" cxnId="{47BAB84C-5E32-49F0-BE0C-92CF28D05AEC}">
      <dgm:prSet/>
      <dgm:spPr/>
      <dgm:t>
        <a:bodyPr/>
        <a:lstStyle/>
        <a:p>
          <a:endParaRPr lang="fr-FR"/>
        </a:p>
      </dgm:t>
    </dgm:pt>
    <dgm:pt modelId="{B2F64782-5027-42DC-8380-29949245D443}" type="sibTrans" cxnId="{47BAB84C-5E32-49F0-BE0C-92CF28D05AEC}">
      <dgm:prSet/>
      <dgm:spPr/>
      <dgm:t>
        <a:bodyPr/>
        <a:lstStyle/>
        <a:p>
          <a:endParaRPr lang="fr-FR"/>
        </a:p>
      </dgm:t>
    </dgm:pt>
    <dgm:pt modelId="{0B76AF75-DC0C-4CA2-BC41-B2133C6E7A69}">
      <dgm:prSet phldrT="[Texte]"/>
      <dgm:spPr/>
      <dgm:t>
        <a:bodyPr/>
        <a:lstStyle/>
        <a:p>
          <a:r>
            <a:rPr lang="fr-FR" dirty="0" smtClean="0"/>
            <a:t>1. Prise charge du fret</a:t>
          </a:r>
          <a:endParaRPr lang="fr-FR" dirty="0"/>
        </a:p>
      </dgm:t>
    </dgm:pt>
    <dgm:pt modelId="{D8E1EC56-47BC-46C3-A9B2-26DEABB4B8B3}" type="parTrans" cxnId="{31CA11BC-741C-4B4B-9FF0-F433E94106C3}">
      <dgm:prSet/>
      <dgm:spPr/>
      <dgm:t>
        <a:bodyPr/>
        <a:lstStyle/>
        <a:p>
          <a:endParaRPr lang="fr-FR"/>
        </a:p>
      </dgm:t>
    </dgm:pt>
    <dgm:pt modelId="{859EC669-4DF0-41F0-96CE-512E5270C9EA}" type="sibTrans" cxnId="{31CA11BC-741C-4B4B-9FF0-F433E94106C3}">
      <dgm:prSet/>
      <dgm:spPr/>
      <dgm:t>
        <a:bodyPr/>
        <a:lstStyle/>
        <a:p>
          <a:endParaRPr lang="fr-FR"/>
        </a:p>
      </dgm:t>
    </dgm:pt>
    <dgm:pt modelId="{C8CF51C9-2DB6-43E0-87B3-B4ABE1D94B9A}">
      <dgm:prSet phldrT="[Texte]"/>
      <dgm:spPr/>
      <dgm:t>
        <a:bodyPr/>
        <a:lstStyle/>
        <a:p>
          <a:r>
            <a:rPr lang="fr-FR" dirty="0" smtClean="0"/>
            <a:t>Proposition des véhicules</a:t>
          </a:r>
          <a:endParaRPr lang="fr-FR" dirty="0"/>
        </a:p>
      </dgm:t>
    </dgm:pt>
    <dgm:pt modelId="{E8DBCE2C-77E1-4DFC-A6E1-BB32593709CE}" type="parTrans" cxnId="{9F1696BB-8D8D-4EF1-BE98-BB081B7FEF22}">
      <dgm:prSet/>
      <dgm:spPr/>
      <dgm:t>
        <a:bodyPr/>
        <a:lstStyle/>
        <a:p>
          <a:endParaRPr lang="fr-FR"/>
        </a:p>
      </dgm:t>
    </dgm:pt>
    <dgm:pt modelId="{DF9B7A61-DD4F-4295-93D5-B87B49F29918}" type="sibTrans" cxnId="{9F1696BB-8D8D-4EF1-BE98-BB081B7FEF22}">
      <dgm:prSet/>
      <dgm:spPr/>
      <dgm:t>
        <a:bodyPr/>
        <a:lstStyle/>
        <a:p>
          <a:endParaRPr lang="fr-FR"/>
        </a:p>
      </dgm:t>
    </dgm:pt>
    <dgm:pt modelId="{A5B2A2AF-52DC-4EAC-A275-42FD0BBC8DAA}">
      <dgm:prSet phldrT="[Texte]"/>
      <dgm:spPr/>
      <dgm:t>
        <a:bodyPr/>
        <a:lstStyle/>
        <a:p>
          <a:r>
            <a:rPr lang="fr-FR" dirty="0" smtClean="0"/>
            <a:t>Identifier les véhicules appropriés et proposer une liste</a:t>
          </a:r>
          <a:endParaRPr lang="fr-FR" dirty="0"/>
        </a:p>
      </dgm:t>
    </dgm:pt>
    <dgm:pt modelId="{EFCF7E0A-A0A5-4A71-A9B9-DE78256453AD}" type="parTrans" cxnId="{B9C197D0-0F1B-44B8-B25A-C6B8BD0D6508}">
      <dgm:prSet/>
      <dgm:spPr/>
      <dgm:t>
        <a:bodyPr/>
        <a:lstStyle/>
        <a:p>
          <a:endParaRPr lang="fr-FR"/>
        </a:p>
      </dgm:t>
    </dgm:pt>
    <dgm:pt modelId="{F6E938C6-8015-4089-AAA3-6C6B229773B1}" type="sibTrans" cxnId="{B9C197D0-0F1B-44B8-B25A-C6B8BD0D6508}">
      <dgm:prSet/>
      <dgm:spPr/>
      <dgm:t>
        <a:bodyPr/>
        <a:lstStyle/>
        <a:p>
          <a:endParaRPr lang="fr-FR"/>
        </a:p>
      </dgm:t>
    </dgm:pt>
    <dgm:pt modelId="{46F0F3E3-0F54-4285-8B11-81515102FB2F}">
      <dgm:prSet phldrT="[Texte]"/>
      <dgm:spPr/>
      <dgm:t>
        <a:bodyPr/>
        <a:lstStyle/>
        <a:p>
          <a:r>
            <a:rPr lang="fr-FR" dirty="0" smtClean="0"/>
            <a:t>Fret déclaré via la plateforme du GUCE</a:t>
          </a:r>
          <a:endParaRPr lang="fr-FR" dirty="0"/>
        </a:p>
      </dgm:t>
    </dgm:pt>
    <dgm:pt modelId="{3088F394-C4F5-40A4-957B-99A41DB6CD2D}" type="parTrans" cxnId="{2243EEF1-B877-4879-A38B-E0E4ED9D39B6}">
      <dgm:prSet/>
      <dgm:spPr/>
      <dgm:t>
        <a:bodyPr/>
        <a:lstStyle/>
        <a:p>
          <a:endParaRPr lang="fr-FR"/>
        </a:p>
      </dgm:t>
    </dgm:pt>
    <dgm:pt modelId="{E823D5E1-E651-44CE-92AE-958848E93FF2}" type="sibTrans" cxnId="{2243EEF1-B877-4879-A38B-E0E4ED9D39B6}">
      <dgm:prSet/>
      <dgm:spPr/>
      <dgm:t>
        <a:bodyPr/>
        <a:lstStyle/>
        <a:p>
          <a:endParaRPr lang="fr-FR"/>
        </a:p>
      </dgm:t>
    </dgm:pt>
    <dgm:pt modelId="{E9E8F1B1-FBDF-471E-AB43-20E27CA18570}">
      <dgm:prSet phldrT="[Texte]"/>
      <dgm:spPr/>
      <dgm:t>
        <a:bodyPr/>
        <a:lstStyle/>
        <a:p>
          <a:r>
            <a:rPr lang="fr-FR" dirty="0" smtClean="0"/>
            <a:t>Validation des véhicules </a:t>
          </a:r>
          <a:endParaRPr lang="fr-FR" dirty="0"/>
        </a:p>
      </dgm:t>
    </dgm:pt>
    <dgm:pt modelId="{625EFA3B-615C-4C17-9533-D5F52D68986D}" type="parTrans" cxnId="{488E1541-D3B0-4378-8293-2EDFC4EE0B63}">
      <dgm:prSet/>
      <dgm:spPr/>
      <dgm:t>
        <a:bodyPr/>
        <a:lstStyle/>
        <a:p>
          <a:endParaRPr lang="fr-FR"/>
        </a:p>
      </dgm:t>
    </dgm:pt>
    <dgm:pt modelId="{14378EC8-06D8-4112-80CA-EB81533C670F}" type="sibTrans" cxnId="{488E1541-D3B0-4378-8293-2EDFC4EE0B63}">
      <dgm:prSet/>
      <dgm:spPr/>
      <dgm:t>
        <a:bodyPr/>
        <a:lstStyle/>
        <a:p>
          <a:endParaRPr lang="fr-FR"/>
        </a:p>
      </dgm:t>
    </dgm:pt>
    <dgm:pt modelId="{342442B0-035E-46C7-B610-5026EE557D46}">
      <dgm:prSet phldrT="[Texte]"/>
      <dgm:spPr/>
      <dgm:t>
        <a:bodyPr/>
        <a:lstStyle/>
        <a:p>
          <a:r>
            <a:rPr lang="fr-FR" dirty="0" smtClean="0"/>
            <a:t>Sélection des véhicules et validation</a:t>
          </a:r>
          <a:endParaRPr lang="fr-FR" dirty="0"/>
        </a:p>
      </dgm:t>
    </dgm:pt>
    <dgm:pt modelId="{A1EFD133-8250-4B4B-B3B6-9087EB039D0E}" type="parTrans" cxnId="{E76183BF-13C0-47A3-83F7-AEF65910F2EA}">
      <dgm:prSet/>
      <dgm:spPr/>
      <dgm:t>
        <a:bodyPr/>
        <a:lstStyle/>
        <a:p>
          <a:endParaRPr lang="fr-FR"/>
        </a:p>
      </dgm:t>
    </dgm:pt>
    <dgm:pt modelId="{538ADEBA-8E9F-47AF-AA89-04A74068A1ED}" type="sibTrans" cxnId="{E76183BF-13C0-47A3-83F7-AEF65910F2EA}">
      <dgm:prSet/>
      <dgm:spPr/>
      <dgm:t>
        <a:bodyPr/>
        <a:lstStyle/>
        <a:p>
          <a:endParaRPr lang="fr-FR"/>
        </a:p>
      </dgm:t>
    </dgm:pt>
    <dgm:pt modelId="{91553167-1959-4FC3-A158-E7E544FE4E05}">
      <dgm:prSet phldrT="[Texte]"/>
      <dgm:spPr/>
      <dgm:t>
        <a:bodyPr/>
        <a:lstStyle/>
        <a:p>
          <a:r>
            <a:rPr lang="fr-FR" dirty="0" smtClean="0"/>
            <a:t>Contrôler les informations (Rejet, complément d’information)</a:t>
          </a:r>
          <a:endParaRPr lang="fr-FR" dirty="0"/>
        </a:p>
      </dgm:t>
    </dgm:pt>
    <dgm:pt modelId="{414BDF04-2CB8-4401-A2F8-0409C3D38929}" type="parTrans" cxnId="{5D2CFEF5-B754-4DCB-9685-2C49BD562AE7}">
      <dgm:prSet/>
      <dgm:spPr/>
      <dgm:t>
        <a:bodyPr/>
        <a:lstStyle/>
        <a:p>
          <a:endParaRPr lang="fr-FR"/>
        </a:p>
      </dgm:t>
    </dgm:pt>
    <dgm:pt modelId="{B7074D5C-66D6-4558-9883-A2AA774BD90D}" type="sibTrans" cxnId="{5D2CFEF5-B754-4DCB-9685-2C49BD562AE7}">
      <dgm:prSet/>
      <dgm:spPr/>
      <dgm:t>
        <a:bodyPr/>
        <a:lstStyle/>
        <a:p>
          <a:endParaRPr lang="fr-FR"/>
        </a:p>
      </dgm:t>
    </dgm:pt>
    <dgm:pt modelId="{694A9EF7-5A63-4098-A1DF-07F7F0BFA71F}" type="pres">
      <dgm:prSet presAssocID="{F5B5D81F-1B02-4DB5-B0B9-31B07310D01A}" presName="linearFlow" presStyleCnt="0">
        <dgm:presLayoutVars>
          <dgm:dir/>
          <dgm:animLvl val="lvl"/>
          <dgm:resizeHandles val="exact"/>
        </dgm:presLayoutVars>
      </dgm:prSet>
      <dgm:spPr/>
      <dgm:t>
        <a:bodyPr/>
        <a:lstStyle/>
        <a:p>
          <a:endParaRPr lang="fr-FR"/>
        </a:p>
      </dgm:t>
    </dgm:pt>
    <dgm:pt modelId="{7A9585BE-1E82-4E78-9E12-A3BEC043301A}" type="pres">
      <dgm:prSet presAssocID="{58DA4405-A724-4344-BF30-4595BCDE7201}" presName="composite" presStyleCnt="0"/>
      <dgm:spPr/>
      <dgm:t>
        <a:bodyPr/>
        <a:lstStyle/>
        <a:p>
          <a:endParaRPr lang="fr-FR"/>
        </a:p>
      </dgm:t>
    </dgm:pt>
    <dgm:pt modelId="{16A46C48-1D98-4DA2-97B3-9DC8DFDD712A}" type="pres">
      <dgm:prSet presAssocID="{58DA4405-A724-4344-BF30-4595BCDE7201}" presName="parTx" presStyleLbl="node1" presStyleIdx="0" presStyleCnt="4">
        <dgm:presLayoutVars>
          <dgm:chMax val="0"/>
          <dgm:chPref val="0"/>
          <dgm:bulletEnabled val="1"/>
        </dgm:presLayoutVars>
      </dgm:prSet>
      <dgm:spPr/>
      <dgm:t>
        <a:bodyPr/>
        <a:lstStyle/>
        <a:p>
          <a:endParaRPr lang="fr-FR"/>
        </a:p>
      </dgm:t>
    </dgm:pt>
    <dgm:pt modelId="{C2567E0B-5857-4B6D-8F67-65AABD327CC8}" type="pres">
      <dgm:prSet presAssocID="{58DA4405-A724-4344-BF30-4595BCDE7201}" presName="parSh" presStyleLbl="node1" presStyleIdx="0" presStyleCnt="4"/>
      <dgm:spPr/>
      <dgm:t>
        <a:bodyPr/>
        <a:lstStyle/>
        <a:p>
          <a:endParaRPr lang="fr-FR"/>
        </a:p>
      </dgm:t>
    </dgm:pt>
    <dgm:pt modelId="{BC5CC54C-4954-428B-ACD2-D9AD98AF4562}" type="pres">
      <dgm:prSet presAssocID="{58DA4405-A724-4344-BF30-4595BCDE7201}" presName="desTx" presStyleLbl="fgAcc1" presStyleIdx="0" presStyleCnt="4">
        <dgm:presLayoutVars>
          <dgm:bulletEnabled val="1"/>
        </dgm:presLayoutVars>
      </dgm:prSet>
      <dgm:spPr/>
      <dgm:t>
        <a:bodyPr/>
        <a:lstStyle/>
        <a:p>
          <a:endParaRPr lang="fr-FR"/>
        </a:p>
      </dgm:t>
    </dgm:pt>
    <dgm:pt modelId="{09821B29-AD6D-4E91-8577-4455CCB64038}" type="pres">
      <dgm:prSet presAssocID="{1231B5C5-4E9E-4701-9D2B-8A3712AF75EF}" presName="sibTrans" presStyleLbl="sibTrans2D1" presStyleIdx="0" presStyleCnt="3"/>
      <dgm:spPr/>
      <dgm:t>
        <a:bodyPr/>
        <a:lstStyle/>
        <a:p>
          <a:endParaRPr lang="fr-FR"/>
        </a:p>
      </dgm:t>
    </dgm:pt>
    <dgm:pt modelId="{C7AE4149-6AB3-4E96-AF57-4BAFD60D49BE}" type="pres">
      <dgm:prSet presAssocID="{1231B5C5-4E9E-4701-9D2B-8A3712AF75EF}" presName="connTx" presStyleLbl="sibTrans2D1" presStyleIdx="0" presStyleCnt="3"/>
      <dgm:spPr/>
      <dgm:t>
        <a:bodyPr/>
        <a:lstStyle/>
        <a:p>
          <a:endParaRPr lang="fr-FR"/>
        </a:p>
      </dgm:t>
    </dgm:pt>
    <dgm:pt modelId="{2DF04FB3-D565-4304-B75D-0107F35FBF43}" type="pres">
      <dgm:prSet presAssocID="{0B76AF75-DC0C-4CA2-BC41-B2133C6E7A69}" presName="composite" presStyleCnt="0"/>
      <dgm:spPr/>
      <dgm:t>
        <a:bodyPr/>
        <a:lstStyle/>
        <a:p>
          <a:endParaRPr lang="fr-FR"/>
        </a:p>
      </dgm:t>
    </dgm:pt>
    <dgm:pt modelId="{1F7EBF30-8C09-4546-974F-D1BE0283FFD1}" type="pres">
      <dgm:prSet presAssocID="{0B76AF75-DC0C-4CA2-BC41-B2133C6E7A69}" presName="parTx" presStyleLbl="node1" presStyleIdx="0" presStyleCnt="4">
        <dgm:presLayoutVars>
          <dgm:chMax val="0"/>
          <dgm:chPref val="0"/>
          <dgm:bulletEnabled val="1"/>
        </dgm:presLayoutVars>
      </dgm:prSet>
      <dgm:spPr/>
      <dgm:t>
        <a:bodyPr/>
        <a:lstStyle/>
        <a:p>
          <a:endParaRPr lang="fr-FR"/>
        </a:p>
      </dgm:t>
    </dgm:pt>
    <dgm:pt modelId="{566185ED-EC99-43EF-9246-E0586BF9CB02}" type="pres">
      <dgm:prSet presAssocID="{0B76AF75-DC0C-4CA2-BC41-B2133C6E7A69}" presName="parSh" presStyleLbl="node1" presStyleIdx="1" presStyleCnt="4"/>
      <dgm:spPr/>
      <dgm:t>
        <a:bodyPr/>
        <a:lstStyle/>
        <a:p>
          <a:endParaRPr lang="fr-FR"/>
        </a:p>
      </dgm:t>
    </dgm:pt>
    <dgm:pt modelId="{B30F7B2D-4F2D-432E-A59A-80FC4C08947D}" type="pres">
      <dgm:prSet presAssocID="{0B76AF75-DC0C-4CA2-BC41-B2133C6E7A69}" presName="desTx" presStyleLbl="fgAcc1" presStyleIdx="1" presStyleCnt="4">
        <dgm:presLayoutVars>
          <dgm:bulletEnabled val="1"/>
        </dgm:presLayoutVars>
      </dgm:prSet>
      <dgm:spPr/>
      <dgm:t>
        <a:bodyPr/>
        <a:lstStyle/>
        <a:p>
          <a:endParaRPr lang="fr-FR"/>
        </a:p>
      </dgm:t>
    </dgm:pt>
    <dgm:pt modelId="{842B4151-7AD5-4BD9-B17C-117697CE7ADC}" type="pres">
      <dgm:prSet presAssocID="{859EC669-4DF0-41F0-96CE-512E5270C9EA}" presName="sibTrans" presStyleLbl="sibTrans2D1" presStyleIdx="1" presStyleCnt="3"/>
      <dgm:spPr/>
      <dgm:t>
        <a:bodyPr/>
        <a:lstStyle/>
        <a:p>
          <a:endParaRPr lang="fr-FR"/>
        </a:p>
      </dgm:t>
    </dgm:pt>
    <dgm:pt modelId="{D1C6A76F-9453-4E4D-957E-ECC845214BA7}" type="pres">
      <dgm:prSet presAssocID="{859EC669-4DF0-41F0-96CE-512E5270C9EA}" presName="connTx" presStyleLbl="sibTrans2D1" presStyleIdx="1" presStyleCnt="3"/>
      <dgm:spPr/>
      <dgm:t>
        <a:bodyPr/>
        <a:lstStyle/>
        <a:p>
          <a:endParaRPr lang="fr-FR"/>
        </a:p>
      </dgm:t>
    </dgm:pt>
    <dgm:pt modelId="{98A424FB-1D45-4EB7-BD30-3C2610A9AF90}" type="pres">
      <dgm:prSet presAssocID="{C8CF51C9-2DB6-43E0-87B3-B4ABE1D94B9A}" presName="composite" presStyleCnt="0"/>
      <dgm:spPr/>
      <dgm:t>
        <a:bodyPr/>
        <a:lstStyle/>
        <a:p>
          <a:endParaRPr lang="fr-FR"/>
        </a:p>
      </dgm:t>
    </dgm:pt>
    <dgm:pt modelId="{97DE0BCD-D5D2-4A5D-8210-1004791D6968}" type="pres">
      <dgm:prSet presAssocID="{C8CF51C9-2DB6-43E0-87B3-B4ABE1D94B9A}" presName="parTx" presStyleLbl="node1" presStyleIdx="1" presStyleCnt="4">
        <dgm:presLayoutVars>
          <dgm:chMax val="0"/>
          <dgm:chPref val="0"/>
          <dgm:bulletEnabled val="1"/>
        </dgm:presLayoutVars>
      </dgm:prSet>
      <dgm:spPr/>
      <dgm:t>
        <a:bodyPr/>
        <a:lstStyle/>
        <a:p>
          <a:endParaRPr lang="fr-FR"/>
        </a:p>
      </dgm:t>
    </dgm:pt>
    <dgm:pt modelId="{BCCD44D9-6700-4D72-AF8B-82F33E6E658D}" type="pres">
      <dgm:prSet presAssocID="{C8CF51C9-2DB6-43E0-87B3-B4ABE1D94B9A}" presName="parSh" presStyleLbl="node1" presStyleIdx="2" presStyleCnt="4"/>
      <dgm:spPr/>
      <dgm:t>
        <a:bodyPr/>
        <a:lstStyle/>
        <a:p>
          <a:endParaRPr lang="fr-FR"/>
        </a:p>
      </dgm:t>
    </dgm:pt>
    <dgm:pt modelId="{31F49CE3-096B-4780-9178-9CC85705DAB5}" type="pres">
      <dgm:prSet presAssocID="{C8CF51C9-2DB6-43E0-87B3-B4ABE1D94B9A}" presName="desTx" presStyleLbl="fgAcc1" presStyleIdx="2" presStyleCnt="4">
        <dgm:presLayoutVars>
          <dgm:bulletEnabled val="1"/>
        </dgm:presLayoutVars>
      </dgm:prSet>
      <dgm:spPr/>
      <dgm:t>
        <a:bodyPr/>
        <a:lstStyle/>
        <a:p>
          <a:endParaRPr lang="fr-FR"/>
        </a:p>
      </dgm:t>
    </dgm:pt>
    <dgm:pt modelId="{B073B80F-19A2-493A-9695-440A26151255}" type="pres">
      <dgm:prSet presAssocID="{DF9B7A61-DD4F-4295-93D5-B87B49F29918}" presName="sibTrans" presStyleLbl="sibTrans2D1" presStyleIdx="2" presStyleCnt="3"/>
      <dgm:spPr/>
      <dgm:t>
        <a:bodyPr/>
        <a:lstStyle/>
        <a:p>
          <a:endParaRPr lang="fr-FR"/>
        </a:p>
      </dgm:t>
    </dgm:pt>
    <dgm:pt modelId="{FA9A5F01-F96F-40BA-A83E-99E34C957483}" type="pres">
      <dgm:prSet presAssocID="{DF9B7A61-DD4F-4295-93D5-B87B49F29918}" presName="connTx" presStyleLbl="sibTrans2D1" presStyleIdx="2" presStyleCnt="3"/>
      <dgm:spPr/>
      <dgm:t>
        <a:bodyPr/>
        <a:lstStyle/>
        <a:p>
          <a:endParaRPr lang="fr-FR"/>
        </a:p>
      </dgm:t>
    </dgm:pt>
    <dgm:pt modelId="{49C7623A-196A-4A30-ABA2-BD1F0F465691}" type="pres">
      <dgm:prSet presAssocID="{E9E8F1B1-FBDF-471E-AB43-20E27CA18570}" presName="composite" presStyleCnt="0"/>
      <dgm:spPr/>
      <dgm:t>
        <a:bodyPr/>
        <a:lstStyle/>
        <a:p>
          <a:endParaRPr lang="fr-FR"/>
        </a:p>
      </dgm:t>
    </dgm:pt>
    <dgm:pt modelId="{65CCC8ED-1AB8-4A8B-9932-D36266926014}" type="pres">
      <dgm:prSet presAssocID="{E9E8F1B1-FBDF-471E-AB43-20E27CA18570}" presName="parTx" presStyleLbl="node1" presStyleIdx="2" presStyleCnt="4">
        <dgm:presLayoutVars>
          <dgm:chMax val="0"/>
          <dgm:chPref val="0"/>
          <dgm:bulletEnabled val="1"/>
        </dgm:presLayoutVars>
      </dgm:prSet>
      <dgm:spPr/>
      <dgm:t>
        <a:bodyPr/>
        <a:lstStyle/>
        <a:p>
          <a:endParaRPr lang="fr-FR"/>
        </a:p>
      </dgm:t>
    </dgm:pt>
    <dgm:pt modelId="{E5175FC9-7E4F-4017-B9B1-83BC09B94965}" type="pres">
      <dgm:prSet presAssocID="{E9E8F1B1-FBDF-471E-AB43-20E27CA18570}" presName="parSh" presStyleLbl="node1" presStyleIdx="3" presStyleCnt="4"/>
      <dgm:spPr/>
      <dgm:t>
        <a:bodyPr/>
        <a:lstStyle/>
        <a:p>
          <a:endParaRPr lang="fr-FR"/>
        </a:p>
      </dgm:t>
    </dgm:pt>
    <dgm:pt modelId="{5A182E29-91C2-47F9-B620-CE3172871B69}" type="pres">
      <dgm:prSet presAssocID="{E9E8F1B1-FBDF-471E-AB43-20E27CA18570}" presName="desTx" presStyleLbl="fgAcc1" presStyleIdx="3" presStyleCnt="4">
        <dgm:presLayoutVars>
          <dgm:bulletEnabled val="1"/>
        </dgm:presLayoutVars>
      </dgm:prSet>
      <dgm:spPr/>
      <dgm:t>
        <a:bodyPr/>
        <a:lstStyle/>
        <a:p>
          <a:endParaRPr lang="fr-FR"/>
        </a:p>
      </dgm:t>
    </dgm:pt>
  </dgm:ptLst>
  <dgm:cxnLst>
    <dgm:cxn modelId="{87664FFE-435D-4F6B-8D5C-AD731764C6EE}" type="presOf" srcId="{E9E8F1B1-FBDF-471E-AB43-20E27CA18570}" destId="{65CCC8ED-1AB8-4A8B-9932-D36266926014}" srcOrd="0" destOrd="0" presId="urn:microsoft.com/office/officeart/2005/8/layout/process3"/>
    <dgm:cxn modelId="{F1B0FE85-72DC-47DB-8C95-6AFB6E38B054}" type="presOf" srcId="{58DA4405-A724-4344-BF30-4595BCDE7201}" destId="{C2567E0B-5857-4B6D-8F67-65AABD327CC8}" srcOrd="1" destOrd="0" presId="urn:microsoft.com/office/officeart/2005/8/layout/process3"/>
    <dgm:cxn modelId="{C7D8787A-BF2A-4E64-AA79-92863367BE92}" type="presOf" srcId="{A5B2A2AF-52DC-4EAC-A275-42FD0BBC8DAA}" destId="{31F49CE3-096B-4780-9178-9CC85705DAB5}" srcOrd="0" destOrd="0" presId="urn:microsoft.com/office/officeart/2005/8/layout/process3"/>
    <dgm:cxn modelId="{5D2CFEF5-B754-4DCB-9685-2C49BD562AE7}" srcId="{0B76AF75-DC0C-4CA2-BC41-B2133C6E7A69}" destId="{91553167-1959-4FC3-A158-E7E544FE4E05}" srcOrd="0" destOrd="0" parTransId="{414BDF04-2CB8-4401-A2F8-0409C3D38929}" sibTransId="{B7074D5C-66D6-4558-9883-A2AA774BD90D}"/>
    <dgm:cxn modelId="{2243EEF1-B877-4879-A38B-E0E4ED9D39B6}" srcId="{58DA4405-A724-4344-BF30-4595BCDE7201}" destId="{46F0F3E3-0F54-4285-8B11-81515102FB2F}" srcOrd="1" destOrd="0" parTransId="{3088F394-C4F5-40A4-957B-99A41DB6CD2D}" sibTransId="{E823D5E1-E651-44CE-92AE-958848E93FF2}"/>
    <dgm:cxn modelId="{554B8D0A-1450-4F0C-95B8-C5779114A448}" srcId="{F5B5D81F-1B02-4DB5-B0B9-31B07310D01A}" destId="{58DA4405-A724-4344-BF30-4595BCDE7201}" srcOrd="0" destOrd="0" parTransId="{45CA210A-05C3-4424-A34E-59893A0AF137}" sibTransId="{1231B5C5-4E9E-4701-9D2B-8A3712AF75EF}"/>
    <dgm:cxn modelId="{BDA74896-6D34-4B0F-A3F0-3D874D979806}" type="presOf" srcId="{DF9B7A61-DD4F-4295-93D5-B87B49F29918}" destId="{B073B80F-19A2-493A-9695-440A26151255}" srcOrd="0" destOrd="0" presId="urn:microsoft.com/office/officeart/2005/8/layout/process3"/>
    <dgm:cxn modelId="{C789232E-14E0-4EB8-B993-148C6639A833}" type="presOf" srcId="{1231B5C5-4E9E-4701-9D2B-8A3712AF75EF}" destId="{C7AE4149-6AB3-4E96-AF57-4BAFD60D49BE}" srcOrd="1" destOrd="0" presId="urn:microsoft.com/office/officeart/2005/8/layout/process3"/>
    <dgm:cxn modelId="{9B2B8EC5-DC6C-4303-B65F-8A892D3E765C}" type="presOf" srcId="{DF9B7A61-DD4F-4295-93D5-B87B49F29918}" destId="{FA9A5F01-F96F-40BA-A83E-99E34C957483}" srcOrd="1" destOrd="0" presId="urn:microsoft.com/office/officeart/2005/8/layout/process3"/>
    <dgm:cxn modelId="{9F1696BB-8D8D-4EF1-BE98-BB081B7FEF22}" srcId="{F5B5D81F-1B02-4DB5-B0B9-31B07310D01A}" destId="{C8CF51C9-2DB6-43E0-87B3-B4ABE1D94B9A}" srcOrd="2" destOrd="0" parTransId="{E8DBCE2C-77E1-4DFC-A6E1-BB32593709CE}" sibTransId="{DF9B7A61-DD4F-4295-93D5-B87B49F29918}"/>
    <dgm:cxn modelId="{8AC5A3B4-D5F5-4EC1-9412-A3F56F94366F}" type="presOf" srcId="{91553167-1959-4FC3-A158-E7E544FE4E05}" destId="{B30F7B2D-4F2D-432E-A59A-80FC4C08947D}" srcOrd="0" destOrd="0" presId="urn:microsoft.com/office/officeart/2005/8/layout/process3"/>
    <dgm:cxn modelId="{47BAB84C-5E32-49F0-BE0C-92CF28D05AEC}" srcId="{58DA4405-A724-4344-BF30-4595BCDE7201}" destId="{A92C9260-0C63-4710-8D70-3EC74C5A9F7A}" srcOrd="0" destOrd="0" parTransId="{1EC0ACD0-6CA3-4EDA-AD6F-D4314F78582C}" sibTransId="{B2F64782-5027-42DC-8380-29949245D443}"/>
    <dgm:cxn modelId="{FCA7F16A-05C5-4C9E-A94E-F99CCFEB4859}" type="presOf" srcId="{58DA4405-A724-4344-BF30-4595BCDE7201}" destId="{16A46C48-1D98-4DA2-97B3-9DC8DFDD712A}" srcOrd="0" destOrd="0" presId="urn:microsoft.com/office/officeart/2005/8/layout/process3"/>
    <dgm:cxn modelId="{488E1541-D3B0-4378-8293-2EDFC4EE0B63}" srcId="{F5B5D81F-1B02-4DB5-B0B9-31B07310D01A}" destId="{E9E8F1B1-FBDF-471E-AB43-20E27CA18570}" srcOrd="3" destOrd="0" parTransId="{625EFA3B-615C-4C17-9533-D5F52D68986D}" sibTransId="{14378EC8-06D8-4112-80CA-EB81533C670F}"/>
    <dgm:cxn modelId="{68D48663-E5C6-41E5-A5D8-83AF494A516D}" type="presOf" srcId="{1231B5C5-4E9E-4701-9D2B-8A3712AF75EF}" destId="{09821B29-AD6D-4E91-8577-4455CCB64038}" srcOrd="0" destOrd="0" presId="urn:microsoft.com/office/officeart/2005/8/layout/process3"/>
    <dgm:cxn modelId="{03C011B9-CA95-4F93-8312-D41A67E31773}" type="presOf" srcId="{C8CF51C9-2DB6-43E0-87B3-B4ABE1D94B9A}" destId="{97DE0BCD-D5D2-4A5D-8210-1004791D6968}" srcOrd="0" destOrd="0" presId="urn:microsoft.com/office/officeart/2005/8/layout/process3"/>
    <dgm:cxn modelId="{AEBCBF7B-6778-461B-B100-5AF7C875C9E5}" type="presOf" srcId="{0B76AF75-DC0C-4CA2-BC41-B2133C6E7A69}" destId="{1F7EBF30-8C09-4546-974F-D1BE0283FFD1}" srcOrd="0" destOrd="0" presId="urn:microsoft.com/office/officeart/2005/8/layout/process3"/>
    <dgm:cxn modelId="{31CA11BC-741C-4B4B-9FF0-F433E94106C3}" srcId="{F5B5D81F-1B02-4DB5-B0B9-31B07310D01A}" destId="{0B76AF75-DC0C-4CA2-BC41-B2133C6E7A69}" srcOrd="1" destOrd="0" parTransId="{D8E1EC56-47BC-46C3-A9B2-26DEABB4B8B3}" sibTransId="{859EC669-4DF0-41F0-96CE-512E5270C9EA}"/>
    <dgm:cxn modelId="{3BE6A534-F739-479E-8B38-0D024797E4C7}" type="presOf" srcId="{E9E8F1B1-FBDF-471E-AB43-20E27CA18570}" destId="{E5175FC9-7E4F-4017-B9B1-83BC09B94965}" srcOrd="1" destOrd="0" presId="urn:microsoft.com/office/officeart/2005/8/layout/process3"/>
    <dgm:cxn modelId="{B9C197D0-0F1B-44B8-B25A-C6B8BD0D6508}" srcId="{C8CF51C9-2DB6-43E0-87B3-B4ABE1D94B9A}" destId="{A5B2A2AF-52DC-4EAC-A275-42FD0BBC8DAA}" srcOrd="0" destOrd="0" parTransId="{EFCF7E0A-A0A5-4A71-A9B9-DE78256453AD}" sibTransId="{F6E938C6-8015-4089-AAA3-6C6B229773B1}"/>
    <dgm:cxn modelId="{C4A1CA68-FEB4-4210-9F64-5ADC41AAD91C}" type="presOf" srcId="{C8CF51C9-2DB6-43E0-87B3-B4ABE1D94B9A}" destId="{BCCD44D9-6700-4D72-AF8B-82F33E6E658D}" srcOrd="1" destOrd="0" presId="urn:microsoft.com/office/officeart/2005/8/layout/process3"/>
    <dgm:cxn modelId="{5311F15B-AAA6-487C-B739-4FAED4531F6B}" type="presOf" srcId="{859EC669-4DF0-41F0-96CE-512E5270C9EA}" destId="{842B4151-7AD5-4BD9-B17C-117697CE7ADC}" srcOrd="0" destOrd="0" presId="urn:microsoft.com/office/officeart/2005/8/layout/process3"/>
    <dgm:cxn modelId="{FB4EB466-DC0F-42B1-85AA-ECFD93BEB258}" type="presOf" srcId="{0B76AF75-DC0C-4CA2-BC41-B2133C6E7A69}" destId="{566185ED-EC99-43EF-9246-E0586BF9CB02}" srcOrd="1" destOrd="0" presId="urn:microsoft.com/office/officeart/2005/8/layout/process3"/>
    <dgm:cxn modelId="{EF217209-D101-45CB-A040-D00952125EC7}" type="presOf" srcId="{46F0F3E3-0F54-4285-8B11-81515102FB2F}" destId="{BC5CC54C-4954-428B-ACD2-D9AD98AF4562}" srcOrd="0" destOrd="1" presId="urn:microsoft.com/office/officeart/2005/8/layout/process3"/>
    <dgm:cxn modelId="{63B36E7E-B479-4084-BBF3-10D0956C6715}" type="presOf" srcId="{859EC669-4DF0-41F0-96CE-512E5270C9EA}" destId="{D1C6A76F-9453-4E4D-957E-ECC845214BA7}" srcOrd="1" destOrd="0" presId="urn:microsoft.com/office/officeart/2005/8/layout/process3"/>
    <dgm:cxn modelId="{E76183BF-13C0-47A3-83F7-AEF65910F2EA}" srcId="{E9E8F1B1-FBDF-471E-AB43-20E27CA18570}" destId="{342442B0-035E-46C7-B610-5026EE557D46}" srcOrd="0" destOrd="0" parTransId="{A1EFD133-8250-4B4B-B3B6-9087EB039D0E}" sibTransId="{538ADEBA-8E9F-47AF-AA89-04A74068A1ED}"/>
    <dgm:cxn modelId="{2C76F5FA-EF83-4B93-AF4F-A51FEAD55C82}" type="presOf" srcId="{342442B0-035E-46C7-B610-5026EE557D46}" destId="{5A182E29-91C2-47F9-B620-CE3172871B69}" srcOrd="0" destOrd="0" presId="urn:microsoft.com/office/officeart/2005/8/layout/process3"/>
    <dgm:cxn modelId="{6E11FC37-7FA4-46CE-9A18-D2A17B9852B5}" type="presOf" srcId="{A92C9260-0C63-4710-8D70-3EC74C5A9F7A}" destId="{BC5CC54C-4954-428B-ACD2-D9AD98AF4562}" srcOrd="0" destOrd="0" presId="urn:microsoft.com/office/officeart/2005/8/layout/process3"/>
    <dgm:cxn modelId="{CF610461-85CF-4F63-A5F7-9C51F6BB1FAA}" type="presOf" srcId="{F5B5D81F-1B02-4DB5-B0B9-31B07310D01A}" destId="{694A9EF7-5A63-4098-A1DF-07F7F0BFA71F}" srcOrd="0" destOrd="0" presId="urn:microsoft.com/office/officeart/2005/8/layout/process3"/>
    <dgm:cxn modelId="{25D3CF93-E8BD-41F0-8625-75217F24EE1F}" type="presParOf" srcId="{694A9EF7-5A63-4098-A1DF-07F7F0BFA71F}" destId="{7A9585BE-1E82-4E78-9E12-A3BEC043301A}" srcOrd="0" destOrd="0" presId="urn:microsoft.com/office/officeart/2005/8/layout/process3"/>
    <dgm:cxn modelId="{8DD9BACB-952D-4ED7-B802-F78051478C9C}" type="presParOf" srcId="{7A9585BE-1E82-4E78-9E12-A3BEC043301A}" destId="{16A46C48-1D98-4DA2-97B3-9DC8DFDD712A}" srcOrd="0" destOrd="0" presId="urn:microsoft.com/office/officeart/2005/8/layout/process3"/>
    <dgm:cxn modelId="{CA480B6A-782A-44A7-9D8B-60693DC35271}" type="presParOf" srcId="{7A9585BE-1E82-4E78-9E12-A3BEC043301A}" destId="{C2567E0B-5857-4B6D-8F67-65AABD327CC8}" srcOrd="1" destOrd="0" presId="urn:microsoft.com/office/officeart/2005/8/layout/process3"/>
    <dgm:cxn modelId="{0E1067C1-77BB-4444-8D8E-C0A3314EE6AD}" type="presParOf" srcId="{7A9585BE-1E82-4E78-9E12-A3BEC043301A}" destId="{BC5CC54C-4954-428B-ACD2-D9AD98AF4562}" srcOrd="2" destOrd="0" presId="urn:microsoft.com/office/officeart/2005/8/layout/process3"/>
    <dgm:cxn modelId="{FE668172-2F45-44D3-BD95-7979557DBBD0}" type="presParOf" srcId="{694A9EF7-5A63-4098-A1DF-07F7F0BFA71F}" destId="{09821B29-AD6D-4E91-8577-4455CCB64038}" srcOrd="1" destOrd="0" presId="urn:microsoft.com/office/officeart/2005/8/layout/process3"/>
    <dgm:cxn modelId="{D0EB96A7-932C-4E0B-AF9E-51DC1F6BA784}" type="presParOf" srcId="{09821B29-AD6D-4E91-8577-4455CCB64038}" destId="{C7AE4149-6AB3-4E96-AF57-4BAFD60D49BE}" srcOrd="0" destOrd="0" presId="urn:microsoft.com/office/officeart/2005/8/layout/process3"/>
    <dgm:cxn modelId="{AD426283-D422-4127-9D2F-67B81C4F3E36}" type="presParOf" srcId="{694A9EF7-5A63-4098-A1DF-07F7F0BFA71F}" destId="{2DF04FB3-D565-4304-B75D-0107F35FBF43}" srcOrd="2" destOrd="0" presId="urn:microsoft.com/office/officeart/2005/8/layout/process3"/>
    <dgm:cxn modelId="{5D1AA53A-DAA0-4229-9697-0979F13AFF22}" type="presParOf" srcId="{2DF04FB3-D565-4304-B75D-0107F35FBF43}" destId="{1F7EBF30-8C09-4546-974F-D1BE0283FFD1}" srcOrd="0" destOrd="0" presId="urn:microsoft.com/office/officeart/2005/8/layout/process3"/>
    <dgm:cxn modelId="{EF5AC629-5CCA-475A-8810-A3C82256BC44}" type="presParOf" srcId="{2DF04FB3-D565-4304-B75D-0107F35FBF43}" destId="{566185ED-EC99-43EF-9246-E0586BF9CB02}" srcOrd="1" destOrd="0" presId="urn:microsoft.com/office/officeart/2005/8/layout/process3"/>
    <dgm:cxn modelId="{04E8C3DF-AA7F-4B81-8142-9B0C5166DF28}" type="presParOf" srcId="{2DF04FB3-D565-4304-B75D-0107F35FBF43}" destId="{B30F7B2D-4F2D-432E-A59A-80FC4C08947D}" srcOrd="2" destOrd="0" presId="urn:microsoft.com/office/officeart/2005/8/layout/process3"/>
    <dgm:cxn modelId="{09572720-F6FC-4DE7-95D4-C0F055DC2C49}" type="presParOf" srcId="{694A9EF7-5A63-4098-A1DF-07F7F0BFA71F}" destId="{842B4151-7AD5-4BD9-B17C-117697CE7ADC}" srcOrd="3" destOrd="0" presId="urn:microsoft.com/office/officeart/2005/8/layout/process3"/>
    <dgm:cxn modelId="{165DB684-3EC9-473A-B23E-0C5C0D071540}" type="presParOf" srcId="{842B4151-7AD5-4BD9-B17C-117697CE7ADC}" destId="{D1C6A76F-9453-4E4D-957E-ECC845214BA7}" srcOrd="0" destOrd="0" presId="urn:microsoft.com/office/officeart/2005/8/layout/process3"/>
    <dgm:cxn modelId="{58F11D93-DB83-46C3-BFB8-ECA4D4B0F4B5}" type="presParOf" srcId="{694A9EF7-5A63-4098-A1DF-07F7F0BFA71F}" destId="{98A424FB-1D45-4EB7-BD30-3C2610A9AF90}" srcOrd="4" destOrd="0" presId="urn:microsoft.com/office/officeart/2005/8/layout/process3"/>
    <dgm:cxn modelId="{919754BB-5344-4D1A-8920-EF33395B34EE}" type="presParOf" srcId="{98A424FB-1D45-4EB7-BD30-3C2610A9AF90}" destId="{97DE0BCD-D5D2-4A5D-8210-1004791D6968}" srcOrd="0" destOrd="0" presId="urn:microsoft.com/office/officeart/2005/8/layout/process3"/>
    <dgm:cxn modelId="{961705D1-D728-4F3E-9D10-CCF5B251DCF8}" type="presParOf" srcId="{98A424FB-1D45-4EB7-BD30-3C2610A9AF90}" destId="{BCCD44D9-6700-4D72-AF8B-82F33E6E658D}" srcOrd="1" destOrd="0" presId="urn:microsoft.com/office/officeart/2005/8/layout/process3"/>
    <dgm:cxn modelId="{91E594CB-4A3D-4EAE-8A04-32D81DEFF092}" type="presParOf" srcId="{98A424FB-1D45-4EB7-BD30-3C2610A9AF90}" destId="{31F49CE3-096B-4780-9178-9CC85705DAB5}" srcOrd="2" destOrd="0" presId="urn:microsoft.com/office/officeart/2005/8/layout/process3"/>
    <dgm:cxn modelId="{CF3C5553-DE54-4E47-88E3-C67CEBC4F431}" type="presParOf" srcId="{694A9EF7-5A63-4098-A1DF-07F7F0BFA71F}" destId="{B073B80F-19A2-493A-9695-440A26151255}" srcOrd="5" destOrd="0" presId="urn:microsoft.com/office/officeart/2005/8/layout/process3"/>
    <dgm:cxn modelId="{BCA4F658-8EED-41AB-8235-058D60E3DB37}" type="presParOf" srcId="{B073B80F-19A2-493A-9695-440A26151255}" destId="{FA9A5F01-F96F-40BA-A83E-99E34C957483}" srcOrd="0" destOrd="0" presId="urn:microsoft.com/office/officeart/2005/8/layout/process3"/>
    <dgm:cxn modelId="{CF5C8374-DB02-4A56-A4C6-B38110921700}" type="presParOf" srcId="{694A9EF7-5A63-4098-A1DF-07F7F0BFA71F}" destId="{49C7623A-196A-4A30-ABA2-BD1F0F465691}" srcOrd="6" destOrd="0" presId="urn:microsoft.com/office/officeart/2005/8/layout/process3"/>
    <dgm:cxn modelId="{ABD25B12-C567-4E93-967C-BAA87CCE4446}" type="presParOf" srcId="{49C7623A-196A-4A30-ABA2-BD1F0F465691}" destId="{65CCC8ED-1AB8-4A8B-9932-D36266926014}" srcOrd="0" destOrd="0" presId="urn:microsoft.com/office/officeart/2005/8/layout/process3"/>
    <dgm:cxn modelId="{7536F80F-DC04-4F62-84EF-5F0F31F51682}" type="presParOf" srcId="{49C7623A-196A-4A30-ABA2-BD1F0F465691}" destId="{E5175FC9-7E4F-4017-B9B1-83BC09B94965}" srcOrd="1" destOrd="0" presId="urn:microsoft.com/office/officeart/2005/8/layout/process3"/>
    <dgm:cxn modelId="{7CF427BC-9EF9-4000-9281-2E78E5F1E9A6}" type="presParOf" srcId="{49C7623A-196A-4A30-ABA2-BD1F0F465691}" destId="{5A182E29-91C2-47F9-B620-CE3172871B69}"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B5D81F-1B02-4DB5-B0B9-31B07310D01A}" type="doc">
      <dgm:prSet loTypeId="urn:microsoft.com/office/officeart/2005/8/layout/process3" loCatId="process" qsTypeId="urn:microsoft.com/office/officeart/2005/8/quickstyle/simple1" qsCatId="simple" csTypeId="urn:microsoft.com/office/officeart/2005/8/colors/accent2_1" csCatId="accent2" phldr="1"/>
      <dgm:spPr/>
      <dgm:t>
        <a:bodyPr/>
        <a:lstStyle/>
        <a:p>
          <a:endParaRPr lang="fr-FR"/>
        </a:p>
      </dgm:t>
    </dgm:pt>
    <dgm:pt modelId="{58DA4405-A724-4344-BF30-4595BCDE7201}">
      <dgm:prSet phldrT="[Texte]"/>
      <dgm:spPr/>
      <dgm:t>
        <a:bodyPr/>
        <a:lstStyle/>
        <a:p>
          <a:r>
            <a:rPr lang="fr-FR" dirty="0" smtClean="0">
              <a:solidFill>
                <a:srgbClr val="992121"/>
              </a:solidFill>
            </a:rPr>
            <a:t>Préalables</a:t>
          </a:r>
          <a:endParaRPr lang="fr-FR" dirty="0">
            <a:solidFill>
              <a:srgbClr val="992121"/>
            </a:solidFill>
          </a:endParaRPr>
        </a:p>
      </dgm:t>
    </dgm:pt>
    <dgm:pt modelId="{45CA210A-05C3-4424-A34E-59893A0AF137}" type="parTrans" cxnId="{554B8D0A-1450-4F0C-95B8-C5779114A448}">
      <dgm:prSet/>
      <dgm:spPr/>
      <dgm:t>
        <a:bodyPr/>
        <a:lstStyle/>
        <a:p>
          <a:endParaRPr lang="fr-FR"/>
        </a:p>
      </dgm:t>
    </dgm:pt>
    <dgm:pt modelId="{1231B5C5-4E9E-4701-9D2B-8A3712AF75EF}" type="sibTrans" cxnId="{554B8D0A-1450-4F0C-95B8-C5779114A448}">
      <dgm:prSet/>
      <dgm:spPr/>
      <dgm:t>
        <a:bodyPr/>
        <a:lstStyle/>
        <a:p>
          <a:endParaRPr lang="fr-FR"/>
        </a:p>
      </dgm:t>
    </dgm:pt>
    <dgm:pt modelId="{A92C9260-0C63-4710-8D70-3EC74C5A9F7A}">
      <dgm:prSet phldrT="[Texte]"/>
      <dgm:spPr/>
      <dgm:t>
        <a:bodyPr/>
        <a:lstStyle/>
        <a:p>
          <a:r>
            <a:rPr lang="fr-FR" dirty="0" smtClean="0"/>
            <a:t>Planification véhicules OK</a:t>
          </a:r>
          <a:endParaRPr lang="fr-FR" dirty="0"/>
        </a:p>
      </dgm:t>
    </dgm:pt>
    <dgm:pt modelId="{1EC0ACD0-6CA3-4EDA-AD6F-D4314F78582C}" type="parTrans" cxnId="{47BAB84C-5E32-49F0-BE0C-92CF28D05AEC}">
      <dgm:prSet/>
      <dgm:spPr/>
      <dgm:t>
        <a:bodyPr/>
        <a:lstStyle/>
        <a:p>
          <a:endParaRPr lang="fr-FR"/>
        </a:p>
      </dgm:t>
    </dgm:pt>
    <dgm:pt modelId="{B2F64782-5027-42DC-8380-29949245D443}" type="sibTrans" cxnId="{47BAB84C-5E32-49F0-BE0C-92CF28D05AEC}">
      <dgm:prSet/>
      <dgm:spPr/>
      <dgm:t>
        <a:bodyPr/>
        <a:lstStyle/>
        <a:p>
          <a:endParaRPr lang="fr-FR"/>
        </a:p>
      </dgm:t>
    </dgm:pt>
    <dgm:pt modelId="{0B76AF75-DC0C-4CA2-BC41-B2133C6E7A69}">
      <dgm:prSet phldrT="[Texte]"/>
      <dgm:spPr/>
      <dgm:t>
        <a:bodyPr/>
        <a:lstStyle/>
        <a:p>
          <a:r>
            <a:rPr lang="fr-FR" dirty="0" smtClean="0">
              <a:solidFill>
                <a:srgbClr val="992121"/>
              </a:solidFill>
            </a:rPr>
            <a:t>1. Répartition fret</a:t>
          </a:r>
          <a:endParaRPr lang="fr-FR" dirty="0">
            <a:solidFill>
              <a:srgbClr val="992121"/>
            </a:solidFill>
          </a:endParaRPr>
        </a:p>
      </dgm:t>
    </dgm:pt>
    <dgm:pt modelId="{D8E1EC56-47BC-46C3-A9B2-26DEABB4B8B3}" type="parTrans" cxnId="{31CA11BC-741C-4B4B-9FF0-F433E94106C3}">
      <dgm:prSet/>
      <dgm:spPr/>
      <dgm:t>
        <a:bodyPr/>
        <a:lstStyle/>
        <a:p>
          <a:endParaRPr lang="fr-FR"/>
        </a:p>
      </dgm:t>
    </dgm:pt>
    <dgm:pt modelId="{859EC669-4DF0-41F0-96CE-512E5270C9EA}" type="sibTrans" cxnId="{31CA11BC-741C-4B4B-9FF0-F433E94106C3}">
      <dgm:prSet/>
      <dgm:spPr/>
      <dgm:t>
        <a:bodyPr/>
        <a:lstStyle/>
        <a:p>
          <a:endParaRPr lang="fr-FR"/>
        </a:p>
      </dgm:t>
    </dgm:pt>
    <dgm:pt modelId="{C8CF51C9-2DB6-43E0-87B3-B4ABE1D94B9A}">
      <dgm:prSet phldrT="[Texte]"/>
      <dgm:spPr/>
      <dgm:t>
        <a:bodyPr/>
        <a:lstStyle/>
        <a:p>
          <a:r>
            <a:rPr lang="fr-FR" dirty="0" smtClean="0">
              <a:solidFill>
                <a:srgbClr val="992121"/>
              </a:solidFill>
            </a:rPr>
            <a:t>2. Paiement des frais</a:t>
          </a:r>
          <a:endParaRPr lang="fr-FR" dirty="0">
            <a:solidFill>
              <a:srgbClr val="992121"/>
            </a:solidFill>
          </a:endParaRPr>
        </a:p>
      </dgm:t>
    </dgm:pt>
    <dgm:pt modelId="{E8DBCE2C-77E1-4DFC-A6E1-BB32593709CE}" type="parTrans" cxnId="{9F1696BB-8D8D-4EF1-BE98-BB081B7FEF22}">
      <dgm:prSet/>
      <dgm:spPr/>
      <dgm:t>
        <a:bodyPr/>
        <a:lstStyle/>
        <a:p>
          <a:endParaRPr lang="fr-FR"/>
        </a:p>
      </dgm:t>
    </dgm:pt>
    <dgm:pt modelId="{DF9B7A61-DD4F-4295-93D5-B87B49F29918}" type="sibTrans" cxnId="{9F1696BB-8D8D-4EF1-BE98-BB081B7FEF22}">
      <dgm:prSet/>
      <dgm:spPr/>
      <dgm:t>
        <a:bodyPr/>
        <a:lstStyle/>
        <a:p>
          <a:endParaRPr lang="fr-FR"/>
        </a:p>
      </dgm:t>
    </dgm:pt>
    <dgm:pt modelId="{A5B2A2AF-52DC-4EAC-A275-42FD0BBC8DAA}">
      <dgm:prSet phldrT="[Texte]"/>
      <dgm:spPr/>
      <dgm:t>
        <a:bodyPr/>
        <a:lstStyle/>
        <a:p>
          <a:r>
            <a:rPr lang="fr-FR" dirty="0" smtClean="0"/>
            <a:t>Paiement</a:t>
          </a:r>
          <a:endParaRPr lang="fr-FR" dirty="0"/>
        </a:p>
      </dgm:t>
    </dgm:pt>
    <dgm:pt modelId="{EFCF7E0A-A0A5-4A71-A9B9-DE78256453AD}" type="parTrans" cxnId="{B9C197D0-0F1B-44B8-B25A-C6B8BD0D6508}">
      <dgm:prSet/>
      <dgm:spPr/>
      <dgm:t>
        <a:bodyPr/>
        <a:lstStyle/>
        <a:p>
          <a:endParaRPr lang="fr-FR"/>
        </a:p>
      </dgm:t>
    </dgm:pt>
    <dgm:pt modelId="{F6E938C6-8015-4089-AAA3-6C6B229773B1}" type="sibTrans" cxnId="{B9C197D0-0F1B-44B8-B25A-C6B8BD0D6508}">
      <dgm:prSet/>
      <dgm:spPr/>
      <dgm:t>
        <a:bodyPr/>
        <a:lstStyle/>
        <a:p>
          <a:endParaRPr lang="fr-FR"/>
        </a:p>
      </dgm:t>
    </dgm:pt>
    <dgm:pt modelId="{D069ACF6-5234-4567-B5FB-64A1F737F8D6}">
      <dgm:prSet phldrT="[Texte]"/>
      <dgm:spPr/>
      <dgm:t>
        <a:bodyPr/>
        <a:lstStyle/>
        <a:p>
          <a:r>
            <a:rPr lang="fr-FR" dirty="0" smtClean="0"/>
            <a:t>Pour chaque véhicule, </a:t>
          </a:r>
          <a:r>
            <a:rPr lang="fr-FR" dirty="0" err="1" smtClean="0"/>
            <a:t>determiner</a:t>
          </a:r>
          <a:r>
            <a:rPr lang="fr-FR" dirty="0" smtClean="0"/>
            <a:t> la </a:t>
          </a:r>
          <a:r>
            <a:rPr lang="fr-FR" dirty="0" err="1" smtClean="0"/>
            <a:t>quatité</a:t>
          </a:r>
          <a:r>
            <a:rPr lang="fr-FR" dirty="0" smtClean="0"/>
            <a:t> de fret affecté</a:t>
          </a:r>
          <a:endParaRPr lang="fr-FR" dirty="0"/>
        </a:p>
      </dgm:t>
    </dgm:pt>
    <dgm:pt modelId="{7A5EBDD9-B72C-4E19-94CB-635062F9E330}" type="parTrans" cxnId="{6FD61D3E-6D37-4CC6-8AFE-D0F86B1858CB}">
      <dgm:prSet/>
      <dgm:spPr/>
      <dgm:t>
        <a:bodyPr/>
        <a:lstStyle/>
        <a:p>
          <a:endParaRPr lang="fr-FR"/>
        </a:p>
      </dgm:t>
    </dgm:pt>
    <dgm:pt modelId="{726F0C0C-EA59-4E32-B4D3-4C19EC5188E5}" type="sibTrans" cxnId="{6FD61D3E-6D37-4CC6-8AFE-D0F86B1858CB}">
      <dgm:prSet/>
      <dgm:spPr/>
      <dgm:t>
        <a:bodyPr/>
        <a:lstStyle/>
        <a:p>
          <a:endParaRPr lang="fr-FR"/>
        </a:p>
      </dgm:t>
    </dgm:pt>
    <dgm:pt modelId="{E9E8F1B1-FBDF-471E-AB43-20E27CA18570}">
      <dgm:prSet phldrT="[Texte]"/>
      <dgm:spPr/>
      <dgm:t>
        <a:bodyPr/>
        <a:lstStyle/>
        <a:p>
          <a:r>
            <a:rPr lang="fr-FR" dirty="0" smtClean="0">
              <a:solidFill>
                <a:srgbClr val="992121"/>
              </a:solidFill>
            </a:rPr>
            <a:t>3. Impression des Lettres de Voitures</a:t>
          </a:r>
          <a:endParaRPr lang="fr-FR" dirty="0">
            <a:solidFill>
              <a:srgbClr val="992121"/>
            </a:solidFill>
          </a:endParaRPr>
        </a:p>
      </dgm:t>
    </dgm:pt>
    <dgm:pt modelId="{625EFA3B-615C-4C17-9533-D5F52D68986D}" type="parTrans" cxnId="{488E1541-D3B0-4378-8293-2EDFC4EE0B63}">
      <dgm:prSet/>
      <dgm:spPr/>
      <dgm:t>
        <a:bodyPr/>
        <a:lstStyle/>
        <a:p>
          <a:endParaRPr lang="fr-FR"/>
        </a:p>
      </dgm:t>
    </dgm:pt>
    <dgm:pt modelId="{14378EC8-06D8-4112-80CA-EB81533C670F}" type="sibTrans" cxnId="{488E1541-D3B0-4378-8293-2EDFC4EE0B63}">
      <dgm:prSet/>
      <dgm:spPr/>
      <dgm:t>
        <a:bodyPr/>
        <a:lstStyle/>
        <a:p>
          <a:endParaRPr lang="fr-FR"/>
        </a:p>
      </dgm:t>
    </dgm:pt>
    <dgm:pt modelId="{342442B0-035E-46C7-B610-5026EE557D46}">
      <dgm:prSet phldrT="[Texte]"/>
      <dgm:spPr/>
      <dgm:t>
        <a:bodyPr/>
        <a:lstStyle/>
        <a:p>
          <a:r>
            <a:rPr lang="fr-FR" dirty="0" smtClean="0"/>
            <a:t>Impression des </a:t>
          </a:r>
          <a:r>
            <a:rPr lang="fr-FR" dirty="0" err="1" smtClean="0"/>
            <a:t>Lv</a:t>
          </a:r>
          <a:r>
            <a:rPr lang="fr-FR" dirty="0" smtClean="0"/>
            <a:t> dont le recouvrement est géré</a:t>
          </a:r>
          <a:endParaRPr lang="fr-FR" dirty="0"/>
        </a:p>
      </dgm:t>
    </dgm:pt>
    <dgm:pt modelId="{A1EFD133-8250-4B4B-B3B6-9087EB039D0E}" type="parTrans" cxnId="{E76183BF-13C0-47A3-83F7-AEF65910F2EA}">
      <dgm:prSet/>
      <dgm:spPr/>
      <dgm:t>
        <a:bodyPr/>
        <a:lstStyle/>
        <a:p>
          <a:endParaRPr lang="fr-FR"/>
        </a:p>
      </dgm:t>
    </dgm:pt>
    <dgm:pt modelId="{538ADEBA-8E9F-47AF-AA89-04A74068A1ED}" type="sibTrans" cxnId="{E76183BF-13C0-47A3-83F7-AEF65910F2EA}">
      <dgm:prSet/>
      <dgm:spPr/>
      <dgm:t>
        <a:bodyPr/>
        <a:lstStyle/>
        <a:p>
          <a:endParaRPr lang="fr-FR"/>
        </a:p>
      </dgm:t>
    </dgm:pt>
    <dgm:pt modelId="{64AA31E3-6AA1-4291-B1FF-7D2B80479D0C}">
      <dgm:prSet phldrT="[Texte]"/>
      <dgm:spPr/>
      <dgm:t>
        <a:bodyPr/>
        <a:lstStyle/>
        <a:p>
          <a:r>
            <a:rPr lang="fr-FR" dirty="0" smtClean="0"/>
            <a:t>Emission de </a:t>
          </a:r>
          <a:r>
            <a:rPr lang="fr-FR" dirty="0" err="1" smtClean="0"/>
            <a:t>Lv</a:t>
          </a:r>
          <a:endParaRPr lang="fr-FR" dirty="0"/>
        </a:p>
      </dgm:t>
    </dgm:pt>
    <dgm:pt modelId="{0B1C459B-A23C-4207-8AC9-6AB3A637F23B}" type="parTrans" cxnId="{345C5277-CD19-4B6A-9D8F-7EEF7C0A24B8}">
      <dgm:prSet/>
      <dgm:spPr/>
      <dgm:t>
        <a:bodyPr/>
        <a:lstStyle/>
        <a:p>
          <a:endParaRPr lang="fr-FR"/>
        </a:p>
      </dgm:t>
    </dgm:pt>
    <dgm:pt modelId="{96E07656-75C7-4905-A598-F38F61EB9767}" type="sibTrans" cxnId="{345C5277-CD19-4B6A-9D8F-7EEF7C0A24B8}">
      <dgm:prSet/>
      <dgm:spPr/>
      <dgm:t>
        <a:bodyPr/>
        <a:lstStyle/>
        <a:p>
          <a:endParaRPr lang="fr-FR"/>
        </a:p>
      </dgm:t>
    </dgm:pt>
    <dgm:pt modelId="{9AA63551-3C62-4389-848E-A18F56BBC190}">
      <dgm:prSet phldrT="[Texte]"/>
      <dgm:spPr/>
      <dgm:t>
        <a:bodyPr/>
        <a:lstStyle/>
        <a:p>
          <a:r>
            <a:rPr lang="fr-FR" dirty="0" smtClean="0"/>
            <a:t>Edition </a:t>
          </a:r>
          <a:r>
            <a:rPr lang="fr-FR" dirty="0" err="1" smtClean="0"/>
            <a:t>recu</a:t>
          </a:r>
          <a:endParaRPr lang="fr-FR" dirty="0"/>
        </a:p>
      </dgm:t>
    </dgm:pt>
    <dgm:pt modelId="{72A79DBF-DC84-48C5-850B-2AD76B0CD0B7}" type="parTrans" cxnId="{81F40439-919F-47AB-B251-0C4247EB1C7B}">
      <dgm:prSet/>
      <dgm:spPr/>
      <dgm:t>
        <a:bodyPr/>
        <a:lstStyle/>
        <a:p>
          <a:endParaRPr lang="fr-FR"/>
        </a:p>
      </dgm:t>
    </dgm:pt>
    <dgm:pt modelId="{25F2D788-8968-49EB-91C5-84DF90AE7B75}" type="sibTrans" cxnId="{81F40439-919F-47AB-B251-0C4247EB1C7B}">
      <dgm:prSet/>
      <dgm:spPr/>
      <dgm:t>
        <a:bodyPr/>
        <a:lstStyle/>
        <a:p>
          <a:endParaRPr lang="fr-FR"/>
        </a:p>
      </dgm:t>
    </dgm:pt>
    <dgm:pt modelId="{97F70D5B-3ACF-4E08-8758-E83AFB845AB8}">
      <dgm:prSet phldrT="[Texte]"/>
      <dgm:spPr/>
      <dgm:t>
        <a:bodyPr/>
        <a:lstStyle/>
        <a:p>
          <a:r>
            <a:rPr lang="fr-FR" dirty="0" smtClean="0"/>
            <a:t>Facturation</a:t>
          </a:r>
          <a:endParaRPr lang="fr-FR" dirty="0"/>
        </a:p>
      </dgm:t>
    </dgm:pt>
    <dgm:pt modelId="{BA31DD93-AD28-4954-AD5C-D3D31772D48D}" type="parTrans" cxnId="{021E6F8E-A9A1-4647-B638-0E0AA6C19D3E}">
      <dgm:prSet/>
      <dgm:spPr/>
      <dgm:t>
        <a:bodyPr/>
        <a:lstStyle/>
        <a:p>
          <a:endParaRPr lang="fr-FR"/>
        </a:p>
      </dgm:t>
    </dgm:pt>
    <dgm:pt modelId="{B2A42070-9614-415D-93CD-77780F140A0B}" type="sibTrans" cxnId="{021E6F8E-A9A1-4647-B638-0E0AA6C19D3E}">
      <dgm:prSet/>
      <dgm:spPr/>
      <dgm:t>
        <a:bodyPr/>
        <a:lstStyle/>
        <a:p>
          <a:endParaRPr lang="fr-FR"/>
        </a:p>
      </dgm:t>
    </dgm:pt>
    <dgm:pt modelId="{619E9B52-DA0B-4958-A336-B3B7E3D504C9}">
      <dgm:prSet phldrT="[Texte]"/>
      <dgm:spPr/>
      <dgm:t>
        <a:bodyPr/>
        <a:lstStyle/>
        <a:p>
          <a:r>
            <a:rPr lang="fr-FR" dirty="0" err="1" smtClean="0"/>
            <a:t>Editon</a:t>
          </a:r>
          <a:r>
            <a:rPr lang="fr-FR" dirty="0" smtClean="0"/>
            <a:t> Facture</a:t>
          </a:r>
          <a:endParaRPr lang="fr-FR" dirty="0"/>
        </a:p>
      </dgm:t>
    </dgm:pt>
    <dgm:pt modelId="{3397682D-DFE8-4DC0-A8E5-F5C1B468C1CD}" type="parTrans" cxnId="{455571FC-3FB4-4CA4-A1F8-83DF91B125C7}">
      <dgm:prSet/>
      <dgm:spPr/>
      <dgm:t>
        <a:bodyPr/>
        <a:lstStyle/>
        <a:p>
          <a:endParaRPr lang="fr-FR"/>
        </a:p>
      </dgm:t>
    </dgm:pt>
    <dgm:pt modelId="{C09F906D-D6C8-43AF-9CC7-CE8B87DAC65F}" type="sibTrans" cxnId="{455571FC-3FB4-4CA4-A1F8-83DF91B125C7}">
      <dgm:prSet/>
      <dgm:spPr/>
      <dgm:t>
        <a:bodyPr/>
        <a:lstStyle/>
        <a:p>
          <a:endParaRPr lang="fr-FR"/>
        </a:p>
      </dgm:t>
    </dgm:pt>
    <dgm:pt modelId="{FA2388BD-8CB3-4334-BB70-B860EDF3905C}">
      <dgm:prSet phldrT="[Texte]"/>
      <dgm:spPr/>
      <dgm:t>
        <a:bodyPr/>
        <a:lstStyle/>
        <a:p>
          <a:r>
            <a:rPr lang="fr-FR" dirty="0" smtClean="0">
              <a:solidFill>
                <a:srgbClr val="992121"/>
              </a:solidFill>
            </a:rPr>
            <a:t>4. Confirmation de chargement</a:t>
          </a:r>
          <a:endParaRPr lang="fr-FR" dirty="0">
            <a:solidFill>
              <a:srgbClr val="992121"/>
            </a:solidFill>
          </a:endParaRPr>
        </a:p>
      </dgm:t>
    </dgm:pt>
    <dgm:pt modelId="{18FE26F0-3903-47A2-94EC-66FC180D6F17}" type="parTrans" cxnId="{EECABD7C-7206-482D-A340-6AC254950993}">
      <dgm:prSet/>
      <dgm:spPr/>
      <dgm:t>
        <a:bodyPr/>
        <a:lstStyle/>
        <a:p>
          <a:endParaRPr lang="fr-FR"/>
        </a:p>
      </dgm:t>
    </dgm:pt>
    <dgm:pt modelId="{C974147D-534A-4274-88DE-84C57277F520}" type="sibTrans" cxnId="{EECABD7C-7206-482D-A340-6AC254950993}">
      <dgm:prSet/>
      <dgm:spPr/>
      <dgm:t>
        <a:bodyPr/>
        <a:lstStyle/>
        <a:p>
          <a:endParaRPr lang="fr-FR"/>
        </a:p>
      </dgm:t>
    </dgm:pt>
    <dgm:pt modelId="{13BDC545-685A-43E8-B8EB-9214F2F68CB8}">
      <dgm:prSet phldrT="[Texte]"/>
      <dgm:spPr/>
      <dgm:t>
        <a:bodyPr/>
        <a:lstStyle/>
        <a:p>
          <a:r>
            <a:rPr lang="fr-FR" dirty="0" smtClean="0"/>
            <a:t>Confirmation par le chauffeur</a:t>
          </a:r>
          <a:endParaRPr lang="fr-FR" dirty="0"/>
        </a:p>
      </dgm:t>
    </dgm:pt>
    <dgm:pt modelId="{F2FC70BB-A76A-407C-BB2B-3DA34F2C06E0}" type="parTrans" cxnId="{E656AE80-977F-433F-B27A-9DE1BD43F132}">
      <dgm:prSet/>
      <dgm:spPr/>
      <dgm:t>
        <a:bodyPr/>
        <a:lstStyle/>
        <a:p>
          <a:endParaRPr lang="fr-FR"/>
        </a:p>
      </dgm:t>
    </dgm:pt>
    <dgm:pt modelId="{F310B2F9-2142-45C0-BBE1-65FFD1D4ED08}" type="sibTrans" cxnId="{E656AE80-977F-433F-B27A-9DE1BD43F132}">
      <dgm:prSet/>
      <dgm:spPr/>
      <dgm:t>
        <a:bodyPr/>
        <a:lstStyle/>
        <a:p>
          <a:endParaRPr lang="fr-FR"/>
        </a:p>
      </dgm:t>
    </dgm:pt>
    <dgm:pt modelId="{694A9EF7-5A63-4098-A1DF-07F7F0BFA71F}" type="pres">
      <dgm:prSet presAssocID="{F5B5D81F-1B02-4DB5-B0B9-31B07310D01A}" presName="linearFlow" presStyleCnt="0">
        <dgm:presLayoutVars>
          <dgm:dir/>
          <dgm:animLvl val="lvl"/>
          <dgm:resizeHandles val="exact"/>
        </dgm:presLayoutVars>
      </dgm:prSet>
      <dgm:spPr/>
      <dgm:t>
        <a:bodyPr/>
        <a:lstStyle/>
        <a:p>
          <a:endParaRPr lang="fr-FR"/>
        </a:p>
      </dgm:t>
    </dgm:pt>
    <dgm:pt modelId="{7A9585BE-1E82-4E78-9E12-A3BEC043301A}" type="pres">
      <dgm:prSet presAssocID="{58DA4405-A724-4344-BF30-4595BCDE7201}" presName="composite" presStyleCnt="0"/>
      <dgm:spPr/>
      <dgm:t>
        <a:bodyPr/>
        <a:lstStyle/>
        <a:p>
          <a:endParaRPr lang="fr-FR"/>
        </a:p>
      </dgm:t>
    </dgm:pt>
    <dgm:pt modelId="{16A46C48-1D98-4DA2-97B3-9DC8DFDD712A}" type="pres">
      <dgm:prSet presAssocID="{58DA4405-A724-4344-BF30-4595BCDE7201}" presName="parTx" presStyleLbl="node1" presStyleIdx="0" presStyleCnt="5">
        <dgm:presLayoutVars>
          <dgm:chMax val="0"/>
          <dgm:chPref val="0"/>
          <dgm:bulletEnabled val="1"/>
        </dgm:presLayoutVars>
      </dgm:prSet>
      <dgm:spPr/>
      <dgm:t>
        <a:bodyPr/>
        <a:lstStyle/>
        <a:p>
          <a:endParaRPr lang="fr-FR"/>
        </a:p>
      </dgm:t>
    </dgm:pt>
    <dgm:pt modelId="{C2567E0B-5857-4B6D-8F67-65AABD327CC8}" type="pres">
      <dgm:prSet presAssocID="{58DA4405-A724-4344-BF30-4595BCDE7201}" presName="parSh" presStyleLbl="node1" presStyleIdx="0" presStyleCnt="5"/>
      <dgm:spPr/>
      <dgm:t>
        <a:bodyPr/>
        <a:lstStyle/>
        <a:p>
          <a:endParaRPr lang="fr-FR"/>
        </a:p>
      </dgm:t>
    </dgm:pt>
    <dgm:pt modelId="{BC5CC54C-4954-428B-ACD2-D9AD98AF4562}" type="pres">
      <dgm:prSet presAssocID="{58DA4405-A724-4344-BF30-4595BCDE7201}" presName="desTx" presStyleLbl="fgAcc1" presStyleIdx="0" presStyleCnt="5">
        <dgm:presLayoutVars>
          <dgm:bulletEnabled val="1"/>
        </dgm:presLayoutVars>
      </dgm:prSet>
      <dgm:spPr/>
      <dgm:t>
        <a:bodyPr/>
        <a:lstStyle/>
        <a:p>
          <a:endParaRPr lang="fr-FR"/>
        </a:p>
      </dgm:t>
    </dgm:pt>
    <dgm:pt modelId="{09821B29-AD6D-4E91-8577-4455CCB64038}" type="pres">
      <dgm:prSet presAssocID="{1231B5C5-4E9E-4701-9D2B-8A3712AF75EF}" presName="sibTrans" presStyleLbl="sibTrans2D1" presStyleIdx="0" presStyleCnt="4"/>
      <dgm:spPr/>
      <dgm:t>
        <a:bodyPr/>
        <a:lstStyle/>
        <a:p>
          <a:endParaRPr lang="fr-FR"/>
        </a:p>
      </dgm:t>
    </dgm:pt>
    <dgm:pt modelId="{C7AE4149-6AB3-4E96-AF57-4BAFD60D49BE}" type="pres">
      <dgm:prSet presAssocID="{1231B5C5-4E9E-4701-9D2B-8A3712AF75EF}" presName="connTx" presStyleLbl="sibTrans2D1" presStyleIdx="0" presStyleCnt="4"/>
      <dgm:spPr/>
      <dgm:t>
        <a:bodyPr/>
        <a:lstStyle/>
        <a:p>
          <a:endParaRPr lang="fr-FR"/>
        </a:p>
      </dgm:t>
    </dgm:pt>
    <dgm:pt modelId="{2DF04FB3-D565-4304-B75D-0107F35FBF43}" type="pres">
      <dgm:prSet presAssocID="{0B76AF75-DC0C-4CA2-BC41-B2133C6E7A69}" presName="composite" presStyleCnt="0"/>
      <dgm:spPr/>
      <dgm:t>
        <a:bodyPr/>
        <a:lstStyle/>
        <a:p>
          <a:endParaRPr lang="fr-FR"/>
        </a:p>
      </dgm:t>
    </dgm:pt>
    <dgm:pt modelId="{1F7EBF30-8C09-4546-974F-D1BE0283FFD1}" type="pres">
      <dgm:prSet presAssocID="{0B76AF75-DC0C-4CA2-BC41-B2133C6E7A69}" presName="parTx" presStyleLbl="node1" presStyleIdx="0" presStyleCnt="5">
        <dgm:presLayoutVars>
          <dgm:chMax val="0"/>
          <dgm:chPref val="0"/>
          <dgm:bulletEnabled val="1"/>
        </dgm:presLayoutVars>
      </dgm:prSet>
      <dgm:spPr/>
      <dgm:t>
        <a:bodyPr/>
        <a:lstStyle/>
        <a:p>
          <a:endParaRPr lang="fr-FR"/>
        </a:p>
      </dgm:t>
    </dgm:pt>
    <dgm:pt modelId="{566185ED-EC99-43EF-9246-E0586BF9CB02}" type="pres">
      <dgm:prSet presAssocID="{0B76AF75-DC0C-4CA2-BC41-B2133C6E7A69}" presName="parSh" presStyleLbl="node1" presStyleIdx="1" presStyleCnt="5"/>
      <dgm:spPr/>
      <dgm:t>
        <a:bodyPr/>
        <a:lstStyle/>
        <a:p>
          <a:endParaRPr lang="fr-FR"/>
        </a:p>
      </dgm:t>
    </dgm:pt>
    <dgm:pt modelId="{B30F7B2D-4F2D-432E-A59A-80FC4C08947D}" type="pres">
      <dgm:prSet presAssocID="{0B76AF75-DC0C-4CA2-BC41-B2133C6E7A69}" presName="desTx" presStyleLbl="fgAcc1" presStyleIdx="1" presStyleCnt="5">
        <dgm:presLayoutVars>
          <dgm:bulletEnabled val="1"/>
        </dgm:presLayoutVars>
      </dgm:prSet>
      <dgm:spPr/>
      <dgm:t>
        <a:bodyPr/>
        <a:lstStyle/>
        <a:p>
          <a:endParaRPr lang="fr-FR"/>
        </a:p>
      </dgm:t>
    </dgm:pt>
    <dgm:pt modelId="{842B4151-7AD5-4BD9-B17C-117697CE7ADC}" type="pres">
      <dgm:prSet presAssocID="{859EC669-4DF0-41F0-96CE-512E5270C9EA}" presName="sibTrans" presStyleLbl="sibTrans2D1" presStyleIdx="1" presStyleCnt="4"/>
      <dgm:spPr/>
      <dgm:t>
        <a:bodyPr/>
        <a:lstStyle/>
        <a:p>
          <a:endParaRPr lang="fr-FR"/>
        </a:p>
      </dgm:t>
    </dgm:pt>
    <dgm:pt modelId="{D1C6A76F-9453-4E4D-957E-ECC845214BA7}" type="pres">
      <dgm:prSet presAssocID="{859EC669-4DF0-41F0-96CE-512E5270C9EA}" presName="connTx" presStyleLbl="sibTrans2D1" presStyleIdx="1" presStyleCnt="4"/>
      <dgm:spPr/>
      <dgm:t>
        <a:bodyPr/>
        <a:lstStyle/>
        <a:p>
          <a:endParaRPr lang="fr-FR"/>
        </a:p>
      </dgm:t>
    </dgm:pt>
    <dgm:pt modelId="{98A424FB-1D45-4EB7-BD30-3C2610A9AF90}" type="pres">
      <dgm:prSet presAssocID="{C8CF51C9-2DB6-43E0-87B3-B4ABE1D94B9A}" presName="composite" presStyleCnt="0"/>
      <dgm:spPr/>
      <dgm:t>
        <a:bodyPr/>
        <a:lstStyle/>
        <a:p>
          <a:endParaRPr lang="fr-FR"/>
        </a:p>
      </dgm:t>
    </dgm:pt>
    <dgm:pt modelId="{97DE0BCD-D5D2-4A5D-8210-1004791D6968}" type="pres">
      <dgm:prSet presAssocID="{C8CF51C9-2DB6-43E0-87B3-B4ABE1D94B9A}" presName="parTx" presStyleLbl="node1" presStyleIdx="1" presStyleCnt="5">
        <dgm:presLayoutVars>
          <dgm:chMax val="0"/>
          <dgm:chPref val="0"/>
          <dgm:bulletEnabled val="1"/>
        </dgm:presLayoutVars>
      </dgm:prSet>
      <dgm:spPr/>
      <dgm:t>
        <a:bodyPr/>
        <a:lstStyle/>
        <a:p>
          <a:endParaRPr lang="fr-FR"/>
        </a:p>
      </dgm:t>
    </dgm:pt>
    <dgm:pt modelId="{BCCD44D9-6700-4D72-AF8B-82F33E6E658D}" type="pres">
      <dgm:prSet presAssocID="{C8CF51C9-2DB6-43E0-87B3-B4ABE1D94B9A}" presName="parSh" presStyleLbl="node1" presStyleIdx="2" presStyleCnt="5"/>
      <dgm:spPr/>
      <dgm:t>
        <a:bodyPr/>
        <a:lstStyle/>
        <a:p>
          <a:endParaRPr lang="fr-FR"/>
        </a:p>
      </dgm:t>
    </dgm:pt>
    <dgm:pt modelId="{31F49CE3-096B-4780-9178-9CC85705DAB5}" type="pres">
      <dgm:prSet presAssocID="{C8CF51C9-2DB6-43E0-87B3-B4ABE1D94B9A}" presName="desTx" presStyleLbl="fgAcc1" presStyleIdx="2" presStyleCnt="5">
        <dgm:presLayoutVars>
          <dgm:bulletEnabled val="1"/>
        </dgm:presLayoutVars>
      </dgm:prSet>
      <dgm:spPr/>
      <dgm:t>
        <a:bodyPr/>
        <a:lstStyle/>
        <a:p>
          <a:endParaRPr lang="fr-FR"/>
        </a:p>
      </dgm:t>
    </dgm:pt>
    <dgm:pt modelId="{B073B80F-19A2-493A-9695-440A26151255}" type="pres">
      <dgm:prSet presAssocID="{DF9B7A61-DD4F-4295-93D5-B87B49F29918}" presName="sibTrans" presStyleLbl="sibTrans2D1" presStyleIdx="2" presStyleCnt="4"/>
      <dgm:spPr/>
      <dgm:t>
        <a:bodyPr/>
        <a:lstStyle/>
        <a:p>
          <a:endParaRPr lang="fr-FR"/>
        </a:p>
      </dgm:t>
    </dgm:pt>
    <dgm:pt modelId="{FA9A5F01-F96F-40BA-A83E-99E34C957483}" type="pres">
      <dgm:prSet presAssocID="{DF9B7A61-DD4F-4295-93D5-B87B49F29918}" presName="connTx" presStyleLbl="sibTrans2D1" presStyleIdx="2" presStyleCnt="4"/>
      <dgm:spPr/>
      <dgm:t>
        <a:bodyPr/>
        <a:lstStyle/>
        <a:p>
          <a:endParaRPr lang="fr-FR"/>
        </a:p>
      </dgm:t>
    </dgm:pt>
    <dgm:pt modelId="{49C7623A-196A-4A30-ABA2-BD1F0F465691}" type="pres">
      <dgm:prSet presAssocID="{E9E8F1B1-FBDF-471E-AB43-20E27CA18570}" presName="composite" presStyleCnt="0"/>
      <dgm:spPr/>
      <dgm:t>
        <a:bodyPr/>
        <a:lstStyle/>
        <a:p>
          <a:endParaRPr lang="fr-FR"/>
        </a:p>
      </dgm:t>
    </dgm:pt>
    <dgm:pt modelId="{65CCC8ED-1AB8-4A8B-9932-D36266926014}" type="pres">
      <dgm:prSet presAssocID="{E9E8F1B1-FBDF-471E-AB43-20E27CA18570}" presName="parTx" presStyleLbl="node1" presStyleIdx="2" presStyleCnt="5">
        <dgm:presLayoutVars>
          <dgm:chMax val="0"/>
          <dgm:chPref val="0"/>
          <dgm:bulletEnabled val="1"/>
        </dgm:presLayoutVars>
      </dgm:prSet>
      <dgm:spPr/>
      <dgm:t>
        <a:bodyPr/>
        <a:lstStyle/>
        <a:p>
          <a:endParaRPr lang="fr-FR"/>
        </a:p>
      </dgm:t>
    </dgm:pt>
    <dgm:pt modelId="{E5175FC9-7E4F-4017-B9B1-83BC09B94965}" type="pres">
      <dgm:prSet presAssocID="{E9E8F1B1-FBDF-471E-AB43-20E27CA18570}" presName="parSh" presStyleLbl="node1" presStyleIdx="3" presStyleCnt="5"/>
      <dgm:spPr/>
      <dgm:t>
        <a:bodyPr/>
        <a:lstStyle/>
        <a:p>
          <a:endParaRPr lang="fr-FR"/>
        </a:p>
      </dgm:t>
    </dgm:pt>
    <dgm:pt modelId="{5A182E29-91C2-47F9-B620-CE3172871B69}" type="pres">
      <dgm:prSet presAssocID="{E9E8F1B1-FBDF-471E-AB43-20E27CA18570}" presName="desTx" presStyleLbl="fgAcc1" presStyleIdx="3" presStyleCnt="5">
        <dgm:presLayoutVars>
          <dgm:bulletEnabled val="1"/>
        </dgm:presLayoutVars>
      </dgm:prSet>
      <dgm:spPr/>
      <dgm:t>
        <a:bodyPr/>
        <a:lstStyle/>
        <a:p>
          <a:endParaRPr lang="fr-FR"/>
        </a:p>
      </dgm:t>
    </dgm:pt>
    <dgm:pt modelId="{B88978B5-2F84-43CC-B95B-4AD4706478DB}" type="pres">
      <dgm:prSet presAssocID="{14378EC8-06D8-4112-80CA-EB81533C670F}" presName="sibTrans" presStyleLbl="sibTrans2D1" presStyleIdx="3" presStyleCnt="4"/>
      <dgm:spPr/>
      <dgm:t>
        <a:bodyPr/>
        <a:lstStyle/>
        <a:p>
          <a:endParaRPr lang="fr-FR"/>
        </a:p>
      </dgm:t>
    </dgm:pt>
    <dgm:pt modelId="{60937BAF-A48D-441C-AB74-3A787B3F208B}" type="pres">
      <dgm:prSet presAssocID="{14378EC8-06D8-4112-80CA-EB81533C670F}" presName="connTx" presStyleLbl="sibTrans2D1" presStyleIdx="3" presStyleCnt="4"/>
      <dgm:spPr/>
      <dgm:t>
        <a:bodyPr/>
        <a:lstStyle/>
        <a:p>
          <a:endParaRPr lang="fr-FR"/>
        </a:p>
      </dgm:t>
    </dgm:pt>
    <dgm:pt modelId="{5A7571D1-E626-436F-B608-FDDA06DE20A8}" type="pres">
      <dgm:prSet presAssocID="{FA2388BD-8CB3-4334-BB70-B860EDF3905C}" presName="composite" presStyleCnt="0"/>
      <dgm:spPr/>
      <dgm:t>
        <a:bodyPr/>
        <a:lstStyle/>
        <a:p>
          <a:endParaRPr lang="fr-FR"/>
        </a:p>
      </dgm:t>
    </dgm:pt>
    <dgm:pt modelId="{4F9E2A75-5AA9-43D2-9DDC-531A8AF4E360}" type="pres">
      <dgm:prSet presAssocID="{FA2388BD-8CB3-4334-BB70-B860EDF3905C}" presName="parTx" presStyleLbl="node1" presStyleIdx="3" presStyleCnt="5">
        <dgm:presLayoutVars>
          <dgm:chMax val="0"/>
          <dgm:chPref val="0"/>
          <dgm:bulletEnabled val="1"/>
        </dgm:presLayoutVars>
      </dgm:prSet>
      <dgm:spPr/>
      <dgm:t>
        <a:bodyPr/>
        <a:lstStyle/>
        <a:p>
          <a:endParaRPr lang="fr-FR"/>
        </a:p>
      </dgm:t>
    </dgm:pt>
    <dgm:pt modelId="{D9C842E6-CE1A-4445-A776-37EEF34C594B}" type="pres">
      <dgm:prSet presAssocID="{FA2388BD-8CB3-4334-BB70-B860EDF3905C}" presName="parSh" presStyleLbl="node1" presStyleIdx="4" presStyleCnt="5"/>
      <dgm:spPr/>
      <dgm:t>
        <a:bodyPr/>
        <a:lstStyle/>
        <a:p>
          <a:endParaRPr lang="fr-FR"/>
        </a:p>
      </dgm:t>
    </dgm:pt>
    <dgm:pt modelId="{AB757D5C-103A-488D-8274-A74BF338E22A}" type="pres">
      <dgm:prSet presAssocID="{FA2388BD-8CB3-4334-BB70-B860EDF3905C}" presName="desTx" presStyleLbl="fgAcc1" presStyleIdx="4" presStyleCnt="5">
        <dgm:presLayoutVars>
          <dgm:bulletEnabled val="1"/>
        </dgm:presLayoutVars>
      </dgm:prSet>
      <dgm:spPr/>
      <dgm:t>
        <a:bodyPr/>
        <a:lstStyle/>
        <a:p>
          <a:endParaRPr lang="fr-FR"/>
        </a:p>
      </dgm:t>
    </dgm:pt>
  </dgm:ptLst>
  <dgm:cxnLst>
    <dgm:cxn modelId="{AEBCBF7B-6778-461B-B100-5AF7C875C9E5}" type="presOf" srcId="{0B76AF75-DC0C-4CA2-BC41-B2133C6E7A69}" destId="{1F7EBF30-8C09-4546-974F-D1BE0283FFD1}" srcOrd="0" destOrd="0" presId="urn:microsoft.com/office/officeart/2005/8/layout/process3"/>
    <dgm:cxn modelId="{C7D8787A-BF2A-4E64-AA79-92863367BE92}" type="presOf" srcId="{A5B2A2AF-52DC-4EAC-A275-42FD0BBC8DAA}" destId="{31F49CE3-096B-4780-9178-9CC85705DAB5}" srcOrd="0" destOrd="2" presId="urn:microsoft.com/office/officeart/2005/8/layout/process3"/>
    <dgm:cxn modelId="{63B36E7E-B479-4084-BBF3-10D0956C6715}" type="presOf" srcId="{859EC669-4DF0-41F0-96CE-512E5270C9EA}" destId="{D1C6A76F-9453-4E4D-957E-ECC845214BA7}" srcOrd="1" destOrd="0" presId="urn:microsoft.com/office/officeart/2005/8/layout/process3"/>
    <dgm:cxn modelId="{B9C197D0-0F1B-44B8-B25A-C6B8BD0D6508}" srcId="{C8CF51C9-2DB6-43E0-87B3-B4ABE1D94B9A}" destId="{A5B2A2AF-52DC-4EAC-A275-42FD0BBC8DAA}" srcOrd="2" destOrd="0" parTransId="{EFCF7E0A-A0A5-4A71-A9B9-DE78256453AD}" sibTransId="{F6E938C6-8015-4089-AAA3-6C6B229773B1}"/>
    <dgm:cxn modelId="{C4A1CA68-FEB4-4210-9F64-5ADC41AAD91C}" type="presOf" srcId="{C8CF51C9-2DB6-43E0-87B3-B4ABE1D94B9A}" destId="{BCCD44D9-6700-4D72-AF8B-82F33E6E658D}" srcOrd="1" destOrd="0" presId="urn:microsoft.com/office/officeart/2005/8/layout/process3"/>
    <dgm:cxn modelId="{9B2B8EC5-DC6C-4303-B65F-8A892D3E765C}" type="presOf" srcId="{DF9B7A61-DD4F-4295-93D5-B87B49F29918}" destId="{FA9A5F01-F96F-40BA-A83E-99E34C957483}" srcOrd="1" destOrd="0" presId="urn:microsoft.com/office/officeart/2005/8/layout/process3"/>
    <dgm:cxn modelId="{B23E8767-F421-4972-B8C7-35C7BF633FCC}" type="presOf" srcId="{9AA63551-3C62-4389-848E-A18F56BBC190}" destId="{31F49CE3-096B-4780-9178-9CC85705DAB5}" srcOrd="0" destOrd="3" presId="urn:microsoft.com/office/officeart/2005/8/layout/process3"/>
    <dgm:cxn modelId="{3BE6A534-F739-479E-8B38-0D024797E4C7}" type="presOf" srcId="{E9E8F1B1-FBDF-471E-AB43-20E27CA18570}" destId="{E5175FC9-7E4F-4017-B9B1-83BC09B94965}" srcOrd="1" destOrd="0" presId="urn:microsoft.com/office/officeart/2005/8/layout/process3"/>
    <dgm:cxn modelId="{021E6F8E-A9A1-4647-B638-0E0AA6C19D3E}" srcId="{C8CF51C9-2DB6-43E0-87B3-B4ABE1D94B9A}" destId="{97F70D5B-3ACF-4E08-8758-E83AFB845AB8}" srcOrd="0" destOrd="0" parTransId="{BA31DD93-AD28-4954-AD5C-D3D31772D48D}" sibTransId="{B2A42070-9614-415D-93CD-77780F140A0B}"/>
    <dgm:cxn modelId="{68D48663-E5C6-41E5-A5D8-83AF494A516D}" type="presOf" srcId="{1231B5C5-4E9E-4701-9D2B-8A3712AF75EF}" destId="{09821B29-AD6D-4E91-8577-4455CCB64038}" srcOrd="0" destOrd="0" presId="urn:microsoft.com/office/officeart/2005/8/layout/process3"/>
    <dgm:cxn modelId="{E76183BF-13C0-47A3-83F7-AEF65910F2EA}" srcId="{E9E8F1B1-FBDF-471E-AB43-20E27CA18570}" destId="{342442B0-035E-46C7-B610-5026EE557D46}" srcOrd="0" destOrd="0" parTransId="{A1EFD133-8250-4B4B-B3B6-9087EB039D0E}" sibTransId="{538ADEBA-8E9F-47AF-AA89-04A74068A1ED}"/>
    <dgm:cxn modelId="{FCA7F16A-05C5-4C9E-A94E-F99CCFEB4859}" type="presOf" srcId="{58DA4405-A724-4344-BF30-4595BCDE7201}" destId="{16A46C48-1D98-4DA2-97B3-9DC8DFDD712A}" srcOrd="0" destOrd="0" presId="urn:microsoft.com/office/officeart/2005/8/layout/process3"/>
    <dgm:cxn modelId="{EECABD7C-7206-482D-A340-6AC254950993}" srcId="{F5B5D81F-1B02-4DB5-B0B9-31B07310D01A}" destId="{FA2388BD-8CB3-4334-BB70-B860EDF3905C}" srcOrd="4" destOrd="0" parTransId="{18FE26F0-3903-47A2-94EC-66FC180D6F17}" sibTransId="{C974147D-534A-4274-88DE-84C57277F520}"/>
    <dgm:cxn modelId="{345C5277-CD19-4B6A-9D8F-7EEF7C0A24B8}" srcId="{0B76AF75-DC0C-4CA2-BC41-B2133C6E7A69}" destId="{64AA31E3-6AA1-4291-B1FF-7D2B80479D0C}" srcOrd="1" destOrd="0" parTransId="{0B1C459B-A23C-4207-8AC9-6AB3A637F23B}" sibTransId="{96E07656-75C7-4905-A598-F38F61EB9767}"/>
    <dgm:cxn modelId="{455571FC-3FB4-4CA4-A1F8-83DF91B125C7}" srcId="{C8CF51C9-2DB6-43E0-87B3-B4ABE1D94B9A}" destId="{619E9B52-DA0B-4958-A336-B3B7E3D504C9}" srcOrd="1" destOrd="0" parTransId="{3397682D-DFE8-4DC0-A8E5-F5C1B468C1CD}" sibTransId="{C09F906D-D6C8-43AF-9CC7-CE8B87DAC65F}"/>
    <dgm:cxn modelId="{74182175-E3BA-4C1C-8852-9D83A481AD41}" type="presOf" srcId="{FA2388BD-8CB3-4334-BB70-B860EDF3905C}" destId="{D9C842E6-CE1A-4445-A776-37EEF34C594B}" srcOrd="1" destOrd="0" presId="urn:microsoft.com/office/officeart/2005/8/layout/process3"/>
    <dgm:cxn modelId="{3BD8DCC6-C316-4BAB-98AC-22CCD4CC01F4}" type="presOf" srcId="{14378EC8-06D8-4112-80CA-EB81533C670F}" destId="{B88978B5-2F84-43CC-B95B-4AD4706478DB}" srcOrd="0" destOrd="0" presId="urn:microsoft.com/office/officeart/2005/8/layout/process3"/>
    <dgm:cxn modelId="{87664FFE-435D-4F6B-8D5C-AD731764C6EE}" type="presOf" srcId="{E9E8F1B1-FBDF-471E-AB43-20E27CA18570}" destId="{65CCC8ED-1AB8-4A8B-9932-D36266926014}" srcOrd="0" destOrd="0" presId="urn:microsoft.com/office/officeart/2005/8/layout/process3"/>
    <dgm:cxn modelId="{488E1541-D3B0-4378-8293-2EDFC4EE0B63}" srcId="{F5B5D81F-1B02-4DB5-B0B9-31B07310D01A}" destId="{E9E8F1B1-FBDF-471E-AB43-20E27CA18570}" srcOrd="3" destOrd="0" parTransId="{625EFA3B-615C-4C17-9533-D5F52D68986D}" sibTransId="{14378EC8-06D8-4112-80CA-EB81533C670F}"/>
    <dgm:cxn modelId="{47BAB84C-5E32-49F0-BE0C-92CF28D05AEC}" srcId="{58DA4405-A724-4344-BF30-4595BCDE7201}" destId="{A92C9260-0C63-4710-8D70-3EC74C5A9F7A}" srcOrd="0" destOrd="0" parTransId="{1EC0ACD0-6CA3-4EDA-AD6F-D4314F78582C}" sibTransId="{B2F64782-5027-42DC-8380-29949245D443}"/>
    <dgm:cxn modelId="{BDA74896-6D34-4B0F-A3F0-3D874D979806}" type="presOf" srcId="{DF9B7A61-DD4F-4295-93D5-B87B49F29918}" destId="{B073B80F-19A2-493A-9695-440A26151255}" srcOrd="0" destOrd="0" presId="urn:microsoft.com/office/officeart/2005/8/layout/process3"/>
    <dgm:cxn modelId="{F1B0FE85-72DC-47DB-8C95-6AFB6E38B054}" type="presOf" srcId="{58DA4405-A724-4344-BF30-4595BCDE7201}" destId="{C2567E0B-5857-4B6D-8F67-65AABD327CC8}" srcOrd="1" destOrd="0" presId="urn:microsoft.com/office/officeart/2005/8/layout/process3"/>
    <dgm:cxn modelId="{F6782E70-7571-4E76-937A-3EEA891DB8F3}" type="presOf" srcId="{97F70D5B-3ACF-4E08-8758-E83AFB845AB8}" destId="{31F49CE3-096B-4780-9178-9CC85705DAB5}" srcOrd="0" destOrd="0" presId="urn:microsoft.com/office/officeart/2005/8/layout/process3"/>
    <dgm:cxn modelId="{C789232E-14E0-4EB8-B993-148C6639A833}" type="presOf" srcId="{1231B5C5-4E9E-4701-9D2B-8A3712AF75EF}" destId="{C7AE4149-6AB3-4E96-AF57-4BAFD60D49BE}" srcOrd="1" destOrd="0" presId="urn:microsoft.com/office/officeart/2005/8/layout/process3"/>
    <dgm:cxn modelId="{6FD61D3E-6D37-4CC6-8AFE-D0F86B1858CB}" srcId="{0B76AF75-DC0C-4CA2-BC41-B2133C6E7A69}" destId="{D069ACF6-5234-4567-B5FB-64A1F737F8D6}" srcOrd="0" destOrd="0" parTransId="{7A5EBDD9-B72C-4E19-94CB-635062F9E330}" sibTransId="{726F0C0C-EA59-4E32-B4D3-4C19EC5188E5}"/>
    <dgm:cxn modelId="{003AC50D-C40A-4DE6-AAE4-165777D342B2}" type="presOf" srcId="{14378EC8-06D8-4112-80CA-EB81533C670F}" destId="{60937BAF-A48D-441C-AB74-3A787B3F208B}" srcOrd="1" destOrd="0" presId="urn:microsoft.com/office/officeart/2005/8/layout/process3"/>
    <dgm:cxn modelId="{5CE8E799-0326-4673-81F0-4423E6A0C259}" type="presOf" srcId="{FA2388BD-8CB3-4334-BB70-B860EDF3905C}" destId="{4F9E2A75-5AA9-43D2-9DDC-531A8AF4E360}" srcOrd="0" destOrd="0" presId="urn:microsoft.com/office/officeart/2005/8/layout/process3"/>
    <dgm:cxn modelId="{7E5F4618-560E-4BC2-873D-48A6D41FB5B5}" type="presOf" srcId="{13BDC545-685A-43E8-B8EB-9214F2F68CB8}" destId="{AB757D5C-103A-488D-8274-A74BF338E22A}" srcOrd="0" destOrd="0" presId="urn:microsoft.com/office/officeart/2005/8/layout/process3"/>
    <dgm:cxn modelId="{9F1696BB-8D8D-4EF1-BE98-BB081B7FEF22}" srcId="{F5B5D81F-1B02-4DB5-B0B9-31B07310D01A}" destId="{C8CF51C9-2DB6-43E0-87B3-B4ABE1D94B9A}" srcOrd="2" destOrd="0" parTransId="{E8DBCE2C-77E1-4DFC-A6E1-BB32593709CE}" sibTransId="{DF9B7A61-DD4F-4295-93D5-B87B49F29918}"/>
    <dgm:cxn modelId="{81F40439-919F-47AB-B251-0C4247EB1C7B}" srcId="{C8CF51C9-2DB6-43E0-87B3-B4ABE1D94B9A}" destId="{9AA63551-3C62-4389-848E-A18F56BBC190}" srcOrd="3" destOrd="0" parTransId="{72A79DBF-DC84-48C5-850B-2AD76B0CD0B7}" sibTransId="{25F2D788-8968-49EB-91C5-84DF90AE7B75}"/>
    <dgm:cxn modelId="{FB4EB466-DC0F-42B1-85AA-ECFD93BEB258}" type="presOf" srcId="{0B76AF75-DC0C-4CA2-BC41-B2133C6E7A69}" destId="{566185ED-EC99-43EF-9246-E0586BF9CB02}" srcOrd="1" destOrd="0" presId="urn:microsoft.com/office/officeart/2005/8/layout/process3"/>
    <dgm:cxn modelId="{CF610461-85CF-4F63-A5F7-9C51F6BB1FAA}" type="presOf" srcId="{F5B5D81F-1B02-4DB5-B0B9-31B07310D01A}" destId="{694A9EF7-5A63-4098-A1DF-07F7F0BFA71F}" srcOrd="0" destOrd="0" presId="urn:microsoft.com/office/officeart/2005/8/layout/process3"/>
    <dgm:cxn modelId="{31CA11BC-741C-4B4B-9FF0-F433E94106C3}" srcId="{F5B5D81F-1B02-4DB5-B0B9-31B07310D01A}" destId="{0B76AF75-DC0C-4CA2-BC41-B2133C6E7A69}" srcOrd="1" destOrd="0" parTransId="{D8E1EC56-47BC-46C3-A9B2-26DEABB4B8B3}" sibTransId="{859EC669-4DF0-41F0-96CE-512E5270C9EA}"/>
    <dgm:cxn modelId="{FB95BB53-6D03-4340-A6EA-3A2A4DBFB5E0}" type="presOf" srcId="{619E9B52-DA0B-4958-A336-B3B7E3D504C9}" destId="{31F49CE3-096B-4780-9178-9CC85705DAB5}" srcOrd="0" destOrd="1" presId="urn:microsoft.com/office/officeart/2005/8/layout/process3"/>
    <dgm:cxn modelId="{554B8D0A-1450-4F0C-95B8-C5779114A448}" srcId="{F5B5D81F-1B02-4DB5-B0B9-31B07310D01A}" destId="{58DA4405-A724-4344-BF30-4595BCDE7201}" srcOrd="0" destOrd="0" parTransId="{45CA210A-05C3-4424-A34E-59893A0AF137}" sibTransId="{1231B5C5-4E9E-4701-9D2B-8A3712AF75EF}"/>
    <dgm:cxn modelId="{5311F15B-AAA6-487C-B739-4FAED4531F6B}" type="presOf" srcId="{859EC669-4DF0-41F0-96CE-512E5270C9EA}" destId="{842B4151-7AD5-4BD9-B17C-117697CE7ADC}" srcOrd="0" destOrd="0" presId="urn:microsoft.com/office/officeart/2005/8/layout/process3"/>
    <dgm:cxn modelId="{E656AE80-977F-433F-B27A-9DE1BD43F132}" srcId="{FA2388BD-8CB3-4334-BB70-B860EDF3905C}" destId="{13BDC545-685A-43E8-B8EB-9214F2F68CB8}" srcOrd="0" destOrd="0" parTransId="{F2FC70BB-A76A-407C-BB2B-3DA34F2C06E0}" sibTransId="{F310B2F9-2142-45C0-BBE1-65FFD1D4ED08}"/>
    <dgm:cxn modelId="{6E11FC37-7FA4-46CE-9A18-D2A17B9852B5}" type="presOf" srcId="{A92C9260-0C63-4710-8D70-3EC74C5A9F7A}" destId="{BC5CC54C-4954-428B-ACD2-D9AD98AF4562}" srcOrd="0" destOrd="0" presId="urn:microsoft.com/office/officeart/2005/8/layout/process3"/>
    <dgm:cxn modelId="{82040754-E9D2-4170-BB5E-70A85580B369}" type="presOf" srcId="{64AA31E3-6AA1-4291-B1FF-7D2B80479D0C}" destId="{B30F7B2D-4F2D-432E-A59A-80FC4C08947D}" srcOrd="0" destOrd="1" presId="urn:microsoft.com/office/officeart/2005/8/layout/process3"/>
    <dgm:cxn modelId="{03C011B9-CA95-4F93-8312-D41A67E31773}" type="presOf" srcId="{C8CF51C9-2DB6-43E0-87B3-B4ABE1D94B9A}" destId="{97DE0BCD-D5D2-4A5D-8210-1004791D6968}" srcOrd="0" destOrd="0" presId="urn:microsoft.com/office/officeart/2005/8/layout/process3"/>
    <dgm:cxn modelId="{2C76F5FA-EF83-4B93-AF4F-A51FEAD55C82}" type="presOf" srcId="{342442B0-035E-46C7-B610-5026EE557D46}" destId="{5A182E29-91C2-47F9-B620-CE3172871B69}" srcOrd="0" destOrd="0" presId="urn:microsoft.com/office/officeart/2005/8/layout/process3"/>
    <dgm:cxn modelId="{41602A76-59F3-482E-9DC4-C2C965801730}" type="presOf" srcId="{D069ACF6-5234-4567-B5FB-64A1F737F8D6}" destId="{B30F7B2D-4F2D-432E-A59A-80FC4C08947D}" srcOrd="0" destOrd="0" presId="urn:microsoft.com/office/officeart/2005/8/layout/process3"/>
    <dgm:cxn modelId="{25D3CF93-E8BD-41F0-8625-75217F24EE1F}" type="presParOf" srcId="{694A9EF7-5A63-4098-A1DF-07F7F0BFA71F}" destId="{7A9585BE-1E82-4E78-9E12-A3BEC043301A}" srcOrd="0" destOrd="0" presId="urn:microsoft.com/office/officeart/2005/8/layout/process3"/>
    <dgm:cxn modelId="{8DD9BACB-952D-4ED7-B802-F78051478C9C}" type="presParOf" srcId="{7A9585BE-1E82-4E78-9E12-A3BEC043301A}" destId="{16A46C48-1D98-4DA2-97B3-9DC8DFDD712A}" srcOrd="0" destOrd="0" presId="urn:microsoft.com/office/officeart/2005/8/layout/process3"/>
    <dgm:cxn modelId="{CA480B6A-782A-44A7-9D8B-60693DC35271}" type="presParOf" srcId="{7A9585BE-1E82-4E78-9E12-A3BEC043301A}" destId="{C2567E0B-5857-4B6D-8F67-65AABD327CC8}" srcOrd="1" destOrd="0" presId="urn:microsoft.com/office/officeart/2005/8/layout/process3"/>
    <dgm:cxn modelId="{0E1067C1-77BB-4444-8D8E-C0A3314EE6AD}" type="presParOf" srcId="{7A9585BE-1E82-4E78-9E12-A3BEC043301A}" destId="{BC5CC54C-4954-428B-ACD2-D9AD98AF4562}" srcOrd="2" destOrd="0" presId="urn:microsoft.com/office/officeart/2005/8/layout/process3"/>
    <dgm:cxn modelId="{FE668172-2F45-44D3-BD95-7979557DBBD0}" type="presParOf" srcId="{694A9EF7-5A63-4098-A1DF-07F7F0BFA71F}" destId="{09821B29-AD6D-4E91-8577-4455CCB64038}" srcOrd="1" destOrd="0" presId="urn:microsoft.com/office/officeart/2005/8/layout/process3"/>
    <dgm:cxn modelId="{D0EB96A7-932C-4E0B-AF9E-51DC1F6BA784}" type="presParOf" srcId="{09821B29-AD6D-4E91-8577-4455CCB64038}" destId="{C7AE4149-6AB3-4E96-AF57-4BAFD60D49BE}" srcOrd="0" destOrd="0" presId="urn:microsoft.com/office/officeart/2005/8/layout/process3"/>
    <dgm:cxn modelId="{AD426283-D422-4127-9D2F-67B81C4F3E36}" type="presParOf" srcId="{694A9EF7-5A63-4098-A1DF-07F7F0BFA71F}" destId="{2DF04FB3-D565-4304-B75D-0107F35FBF43}" srcOrd="2" destOrd="0" presId="urn:microsoft.com/office/officeart/2005/8/layout/process3"/>
    <dgm:cxn modelId="{5D1AA53A-DAA0-4229-9697-0979F13AFF22}" type="presParOf" srcId="{2DF04FB3-D565-4304-B75D-0107F35FBF43}" destId="{1F7EBF30-8C09-4546-974F-D1BE0283FFD1}" srcOrd="0" destOrd="0" presId="urn:microsoft.com/office/officeart/2005/8/layout/process3"/>
    <dgm:cxn modelId="{EF5AC629-5CCA-475A-8810-A3C82256BC44}" type="presParOf" srcId="{2DF04FB3-D565-4304-B75D-0107F35FBF43}" destId="{566185ED-EC99-43EF-9246-E0586BF9CB02}" srcOrd="1" destOrd="0" presId="urn:microsoft.com/office/officeart/2005/8/layout/process3"/>
    <dgm:cxn modelId="{04E8C3DF-AA7F-4B81-8142-9B0C5166DF28}" type="presParOf" srcId="{2DF04FB3-D565-4304-B75D-0107F35FBF43}" destId="{B30F7B2D-4F2D-432E-A59A-80FC4C08947D}" srcOrd="2" destOrd="0" presId="urn:microsoft.com/office/officeart/2005/8/layout/process3"/>
    <dgm:cxn modelId="{09572720-F6FC-4DE7-95D4-C0F055DC2C49}" type="presParOf" srcId="{694A9EF7-5A63-4098-A1DF-07F7F0BFA71F}" destId="{842B4151-7AD5-4BD9-B17C-117697CE7ADC}" srcOrd="3" destOrd="0" presId="urn:microsoft.com/office/officeart/2005/8/layout/process3"/>
    <dgm:cxn modelId="{165DB684-3EC9-473A-B23E-0C5C0D071540}" type="presParOf" srcId="{842B4151-7AD5-4BD9-B17C-117697CE7ADC}" destId="{D1C6A76F-9453-4E4D-957E-ECC845214BA7}" srcOrd="0" destOrd="0" presId="urn:microsoft.com/office/officeart/2005/8/layout/process3"/>
    <dgm:cxn modelId="{58F11D93-DB83-46C3-BFB8-ECA4D4B0F4B5}" type="presParOf" srcId="{694A9EF7-5A63-4098-A1DF-07F7F0BFA71F}" destId="{98A424FB-1D45-4EB7-BD30-3C2610A9AF90}" srcOrd="4" destOrd="0" presId="urn:microsoft.com/office/officeart/2005/8/layout/process3"/>
    <dgm:cxn modelId="{919754BB-5344-4D1A-8920-EF33395B34EE}" type="presParOf" srcId="{98A424FB-1D45-4EB7-BD30-3C2610A9AF90}" destId="{97DE0BCD-D5D2-4A5D-8210-1004791D6968}" srcOrd="0" destOrd="0" presId="urn:microsoft.com/office/officeart/2005/8/layout/process3"/>
    <dgm:cxn modelId="{961705D1-D728-4F3E-9D10-CCF5B251DCF8}" type="presParOf" srcId="{98A424FB-1D45-4EB7-BD30-3C2610A9AF90}" destId="{BCCD44D9-6700-4D72-AF8B-82F33E6E658D}" srcOrd="1" destOrd="0" presId="urn:microsoft.com/office/officeart/2005/8/layout/process3"/>
    <dgm:cxn modelId="{91E594CB-4A3D-4EAE-8A04-32D81DEFF092}" type="presParOf" srcId="{98A424FB-1D45-4EB7-BD30-3C2610A9AF90}" destId="{31F49CE3-096B-4780-9178-9CC85705DAB5}" srcOrd="2" destOrd="0" presId="urn:microsoft.com/office/officeart/2005/8/layout/process3"/>
    <dgm:cxn modelId="{CF3C5553-DE54-4E47-88E3-C67CEBC4F431}" type="presParOf" srcId="{694A9EF7-5A63-4098-A1DF-07F7F0BFA71F}" destId="{B073B80F-19A2-493A-9695-440A26151255}" srcOrd="5" destOrd="0" presId="urn:microsoft.com/office/officeart/2005/8/layout/process3"/>
    <dgm:cxn modelId="{BCA4F658-8EED-41AB-8235-058D60E3DB37}" type="presParOf" srcId="{B073B80F-19A2-493A-9695-440A26151255}" destId="{FA9A5F01-F96F-40BA-A83E-99E34C957483}" srcOrd="0" destOrd="0" presId="urn:microsoft.com/office/officeart/2005/8/layout/process3"/>
    <dgm:cxn modelId="{CF5C8374-DB02-4A56-A4C6-B38110921700}" type="presParOf" srcId="{694A9EF7-5A63-4098-A1DF-07F7F0BFA71F}" destId="{49C7623A-196A-4A30-ABA2-BD1F0F465691}" srcOrd="6" destOrd="0" presId="urn:microsoft.com/office/officeart/2005/8/layout/process3"/>
    <dgm:cxn modelId="{ABD25B12-C567-4E93-967C-BAA87CCE4446}" type="presParOf" srcId="{49C7623A-196A-4A30-ABA2-BD1F0F465691}" destId="{65CCC8ED-1AB8-4A8B-9932-D36266926014}" srcOrd="0" destOrd="0" presId="urn:microsoft.com/office/officeart/2005/8/layout/process3"/>
    <dgm:cxn modelId="{7536F80F-DC04-4F62-84EF-5F0F31F51682}" type="presParOf" srcId="{49C7623A-196A-4A30-ABA2-BD1F0F465691}" destId="{E5175FC9-7E4F-4017-B9B1-83BC09B94965}" srcOrd="1" destOrd="0" presId="urn:microsoft.com/office/officeart/2005/8/layout/process3"/>
    <dgm:cxn modelId="{7CF427BC-9EF9-4000-9281-2E78E5F1E9A6}" type="presParOf" srcId="{49C7623A-196A-4A30-ABA2-BD1F0F465691}" destId="{5A182E29-91C2-47F9-B620-CE3172871B69}" srcOrd="2" destOrd="0" presId="urn:microsoft.com/office/officeart/2005/8/layout/process3"/>
    <dgm:cxn modelId="{4C789D7A-9D56-493A-9B2C-CC298D56B190}" type="presParOf" srcId="{694A9EF7-5A63-4098-A1DF-07F7F0BFA71F}" destId="{B88978B5-2F84-43CC-B95B-4AD4706478DB}" srcOrd="7" destOrd="0" presId="urn:microsoft.com/office/officeart/2005/8/layout/process3"/>
    <dgm:cxn modelId="{00A1A2AC-B432-4437-8295-B4807B4DCE35}" type="presParOf" srcId="{B88978B5-2F84-43CC-B95B-4AD4706478DB}" destId="{60937BAF-A48D-441C-AB74-3A787B3F208B}" srcOrd="0" destOrd="0" presId="urn:microsoft.com/office/officeart/2005/8/layout/process3"/>
    <dgm:cxn modelId="{BF123324-16BB-40AB-9013-141011D6AA9C}" type="presParOf" srcId="{694A9EF7-5A63-4098-A1DF-07F7F0BFA71F}" destId="{5A7571D1-E626-436F-B608-FDDA06DE20A8}" srcOrd="8" destOrd="0" presId="urn:microsoft.com/office/officeart/2005/8/layout/process3"/>
    <dgm:cxn modelId="{75728206-A484-4CC7-A7D3-A7BFFBD18656}" type="presParOf" srcId="{5A7571D1-E626-436F-B608-FDDA06DE20A8}" destId="{4F9E2A75-5AA9-43D2-9DDC-531A8AF4E360}" srcOrd="0" destOrd="0" presId="urn:microsoft.com/office/officeart/2005/8/layout/process3"/>
    <dgm:cxn modelId="{5EFD63FF-4A90-476D-AC12-FF0612E11DAE}" type="presParOf" srcId="{5A7571D1-E626-436F-B608-FDDA06DE20A8}" destId="{D9C842E6-CE1A-4445-A776-37EEF34C594B}" srcOrd="1" destOrd="0" presId="urn:microsoft.com/office/officeart/2005/8/layout/process3"/>
    <dgm:cxn modelId="{495B1D59-4764-4E27-BA27-04EFB4440343}" type="presParOf" srcId="{5A7571D1-E626-436F-B608-FDDA06DE20A8}" destId="{AB757D5C-103A-488D-8274-A74BF338E22A}" srcOrd="2" destOrd="0" presId="urn:microsoft.com/office/officeart/2005/8/layout/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1944B6-745C-4CB4-9809-B44368C56231}" type="doc">
      <dgm:prSet loTypeId="urn:microsoft.com/office/officeart/2009/3/layout/PieProcess" loCatId="process" qsTypeId="urn:microsoft.com/office/officeart/2005/8/quickstyle/simple1" qsCatId="simple" csTypeId="urn:microsoft.com/office/officeart/2005/8/colors/colorful1" csCatId="colorful" phldr="1"/>
      <dgm:spPr/>
      <dgm:t>
        <a:bodyPr/>
        <a:lstStyle/>
        <a:p>
          <a:endParaRPr lang="fr-FR"/>
        </a:p>
      </dgm:t>
    </dgm:pt>
    <dgm:pt modelId="{208853AF-E12D-4513-A553-0646667ED44F}">
      <dgm:prSet phldrT="[Texte]" custT="1"/>
      <dgm:spPr/>
      <dgm:t>
        <a:bodyPr/>
        <a:lstStyle/>
        <a:p>
          <a:r>
            <a:rPr lang="fr-FR" sz="2000" dirty="0" smtClean="0">
              <a:solidFill>
                <a:srgbClr val="FF0000"/>
              </a:solidFill>
            </a:rPr>
            <a:t>Sécurisation des données et documents de transit</a:t>
          </a:r>
          <a:endParaRPr lang="fr-FR" sz="2000" dirty="0">
            <a:solidFill>
              <a:srgbClr val="FF0000"/>
            </a:solidFill>
          </a:endParaRPr>
        </a:p>
      </dgm:t>
    </dgm:pt>
    <dgm:pt modelId="{46F3A8FC-2287-45DB-96CE-74AFA15E40D4}" type="parTrans" cxnId="{1474575F-2D48-4D2D-AB45-C77EB67D5A68}">
      <dgm:prSet/>
      <dgm:spPr/>
      <dgm:t>
        <a:bodyPr/>
        <a:lstStyle/>
        <a:p>
          <a:endParaRPr lang="fr-FR" sz="1400">
            <a:solidFill>
              <a:schemeClr val="bg1"/>
            </a:solidFill>
          </a:endParaRPr>
        </a:p>
      </dgm:t>
    </dgm:pt>
    <dgm:pt modelId="{9C188FDA-6002-43F6-AD8E-464A15378019}" type="sibTrans" cxnId="{1474575F-2D48-4D2D-AB45-C77EB67D5A68}">
      <dgm:prSet/>
      <dgm:spPr/>
      <dgm:t>
        <a:bodyPr/>
        <a:lstStyle/>
        <a:p>
          <a:endParaRPr lang="fr-FR" sz="1400">
            <a:solidFill>
              <a:schemeClr val="bg1"/>
            </a:solidFill>
          </a:endParaRPr>
        </a:p>
      </dgm:t>
    </dgm:pt>
    <dgm:pt modelId="{58F3A197-E73C-47DE-B65D-37DE5690B779}">
      <dgm:prSet phldrT="[Texte]" custT="1"/>
      <dgm:spPr>
        <a:noFill/>
      </dgm:spPr>
      <dgm:t>
        <a:bodyPr/>
        <a:lstStyle/>
        <a:p>
          <a:r>
            <a:rPr lang="fr-FR" sz="1800" dirty="0" smtClean="0">
              <a:solidFill>
                <a:schemeClr val="bg1"/>
              </a:solidFill>
            </a:rPr>
            <a:t>Opérationnalisation des échanges de données avec la Douane</a:t>
          </a:r>
          <a:endParaRPr lang="fr-FR" sz="1800" dirty="0">
            <a:solidFill>
              <a:schemeClr val="bg1"/>
            </a:solidFill>
          </a:endParaRPr>
        </a:p>
      </dgm:t>
    </dgm:pt>
    <dgm:pt modelId="{D62B1A9A-EAFE-46D6-A84D-AB2DF4B8990D}" type="parTrans" cxnId="{661D2EA3-44E6-472B-8AD0-0F0799B0DE7D}">
      <dgm:prSet/>
      <dgm:spPr/>
      <dgm:t>
        <a:bodyPr/>
        <a:lstStyle/>
        <a:p>
          <a:endParaRPr lang="fr-FR" sz="1400">
            <a:solidFill>
              <a:schemeClr val="bg1"/>
            </a:solidFill>
          </a:endParaRPr>
        </a:p>
      </dgm:t>
    </dgm:pt>
    <dgm:pt modelId="{2410F0C7-F910-4C3F-8319-3FB0411E8254}" type="sibTrans" cxnId="{661D2EA3-44E6-472B-8AD0-0F0799B0DE7D}">
      <dgm:prSet/>
      <dgm:spPr/>
      <dgm:t>
        <a:bodyPr/>
        <a:lstStyle/>
        <a:p>
          <a:endParaRPr lang="fr-FR" sz="1400">
            <a:solidFill>
              <a:schemeClr val="bg1"/>
            </a:solidFill>
          </a:endParaRPr>
        </a:p>
      </dgm:t>
    </dgm:pt>
    <dgm:pt modelId="{B72DDFEB-3B0C-4D60-9BDE-05F0DD283BBF}">
      <dgm:prSet phldrT="[Texte]" custT="1"/>
      <dgm:spPr/>
      <dgm:t>
        <a:bodyPr/>
        <a:lstStyle/>
        <a:p>
          <a:r>
            <a:rPr lang="fr-FR" sz="2000" dirty="0" smtClean="0">
              <a:solidFill>
                <a:srgbClr val="FF0000"/>
              </a:solidFill>
            </a:rPr>
            <a:t>Sécurisation des recettes</a:t>
          </a:r>
          <a:endParaRPr lang="fr-FR" sz="2000" dirty="0">
            <a:solidFill>
              <a:srgbClr val="FF0000"/>
            </a:solidFill>
          </a:endParaRPr>
        </a:p>
      </dgm:t>
    </dgm:pt>
    <dgm:pt modelId="{67F1D78D-39C5-41D3-9737-9E3467CC08D7}" type="parTrans" cxnId="{39289AE1-B90B-4220-B2F5-3C75275C43FE}">
      <dgm:prSet/>
      <dgm:spPr/>
      <dgm:t>
        <a:bodyPr/>
        <a:lstStyle/>
        <a:p>
          <a:endParaRPr lang="fr-FR" sz="1400">
            <a:solidFill>
              <a:schemeClr val="bg1"/>
            </a:solidFill>
          </a:endParaRPr>
        </a:p>
      </dgm:t>
    </dgm:pt>
    <dgm:pt modelId="{1862D90C-15A6-45A2-9139-6ADC830676DB}" type="sibTrans" cxnId="{39289AE1-B90B-4220-B2F5-3C75275C43FE}">
      <dgm:prSet/>
      <dgm:spPr/>
      <dgm:t>
        <a:bodyPr/>
        <a:lstStyle/>
        <a:p>
          <a:endParaRPr lang="fr-FR" sz="1400">
            <a:solidFill>
              <a:schemeClr val="bg1"/>
            </a:solidFill>
          </a:endParaRPr>
        </a:p>
      </dgm:t>
    </dgm:pt>
    <dgm:pt modelId="{EECF9A49-1232-41AA-911C-799931D21563}">
      <dgm:prSet phldrT="[Texte]" custT="1"/>
      <dgm:spPr>
        <a:noFill/>
      </dgm:spPr>
      <dgm:t>
        <a:bodyPr/>
        <a:lstStyle/>
        <a:p>
          <a:r>
            <a:rPr lang="fr-FR" sz="1800" dirty="0" smtClean="0">
              <a:solidFill>
                <a:schemeClr val="bg1"/>
              </a:solidFill>
            </a:rPr>
            <a:t>MTN Cameroun (OK, en attente de lancement officiel)</a:t>
          </a:r>
          <a:endParaRPr lang="fr-FR" sz="1800" dirty="0">
            <a:solidFill>
              <a:schemeClr val="bg1"/>
            </a:solidFill>
          </a:endParaRPr>
        </a:p>
      </dgm:t>
    </dgm:pt>
    <dgm:pt modelId="{9B4FBB5E-4F4C-4E0A-AA04-79F989A66E89}" type="parTrans" cxnId="{EB9AEE3C-6CC8-4F99-B3DA-56AF73450A95}">
      <dgm:prSet/>
      <dgm:spPr/>
      <dgm:t>
        <a:bodyPr/>
        <a:lstStyle/>
        <a:p>
          <a:endParaRPr lang="fr-FR" sz="1400">
            <a:solidFill>
              <a:schemeClr val="bg1"/>
            </a:solidFill>
          </a:endParaRPr>
        </a:p>
      </dgm:t>
    </dgm:pt>
    <dgm:pt modelId="{6940FA85-EF72-4C2F-9BB4-0CBC4059E67C}" type="sibTrans" cxnId="{EB9AEE3C-6CC8-4F99-B3DA-56AF73450A95}">
      <dgm:prSet/>
      <dgm:spPr/>
      <dgm:t>
        <a:bodyPr/>
        <a:lstStyle/>
        <a:p>
          <a:endParaRPr lang="fr-FR" sz="1400">
            <a:solidFill>
              <a:schemeClr val="bg1"/>
            </a:solidFill>
          </a:endParaRPr>
        </a:p>
      </dgm:t>
    </dgm:pt>
    <dgm:pt modelId="{FE1BB2D0-94C8-41AD-8E32-8CF1365DECFE}">
      <dgm:prSet phldrT="[Texte]" custT="1"/>
      <dgm:spPr/>
      <dgm:t>
        <a:bodyPr/>
        <a:lstStyle/>
        <a:p>
          <a:r>
            <a:rPr lang="fr-FR" sz="2000" dirty="0" smtClean="0">
              <a:solidFill>
                <a:srgbClr val="FF0000"/>
              </a:solidFill>
            </a:rPr>
            <a:t>Monitoring des Corridors</a:t>
          </a:r>
          <a:endParaRPr lang="fr-FR" sz="2000" dirty="0">
            <a:solidFill>
              <a:srgbClr val="FF0000"/>
            </a:solidFill>
          </a:endParaRPr>
        </a:p>
      </dgm:t>
    </dgm:pt>
    <dgm:pt modelId="{88AEAF86-C16D-4FB8-BD97-6429344F4FAE}" type="parTrans" cxnId="{86FB8D9C-9640-49A2-AE2D-D66D4B5960C2}">
      <dgm:prSet/>
      <dgm:spPr/>
      <dgm:t>
        <a:bodyPr/>
        <a:lstStyle/>
        <a:p>
          <a:endParaRPr lang="fr-FR" sz="1400">
            <a:solidFill>
              <a:schemeClr val="bg1"/>
            </a:solidFill>
          </a:endParaRPr>
        </a:p>
      </dgm:t>
    </dgm:pt>
    <dgm:pt modelId="{BF1CF89E-4692-4844-B77E-E5EF9E44A0D7}" type="sibTrans" cxnId="{86FB8D9C-9640-49A2-AE2D-D66D4B5960C2}">
      <dgm:prSet/>
      <dgm:spPr/>
      <dgm:t>
        <a:bodyPr/>
        <a:lstStyle/>
        <a:p>
          <a:endParaRPr lang="fr-FR" sz="1400">
            <a:solidFill>
              <a:schemeClr val="bg1"/>
            </a:solidFill>
          </a:endParaRPr>
        </a:p>
      </dgm:t>
    </dgm:pt>
    <dgm:pt modelId="{CDAF30F5-A424-48E1-BB0B-8D84FE6DB267}">
      <dgm:prSet phldrT="[Texte]" custT="1"/>
      <dgm:spPr>
        <a:noFill/>
      </dgm:spPr>
      <dgm:t>
        <a:bodyPr/>
        <a:lstStyle/>
        <a:p>
          <a:r>
            <a:rPr lang="fr-FR" sz="1800" dirty="0" smtClean="0">
              <a:solidFill>
                <a:schemeClr val="bg1"/>
              </a:solidFill>
            </a:rPr>
            <a:t>Contrôle automatique des données fournies par les transporteurs et les bailleurs de fret</a:t>
          </a:r>
          <a:endParaRPr lang="fr-FR" sz="1800" dirty="0">
            <a:solidFill>
              <a:schemeClr val="bg1"/>
            </a:solidFill>
          </a:endParaRPr>
        </a:p>
      </dgm:t>
    </dgm:pt>
    <dgm:pt modelId="{5FE448A5-BA7A-451B-AA7A-39F99F9CAD0E}" type="parTrans" cxnId="{B947381B-F508-4730-A43E-CEC6292BDF40}">
      <dgm:prSet/>
      <dgm:spPr/>
      <dgm:t>
        <a:bodyPr/>
        <a:lstStyle/>
        <a:p>
          <a:endParaRPr lang="fr-FR" sz="1400">
            <a:solidFill>
              <a:schemeClr val="bg1"/>
            </a:solidFill>
          </a:endParaRPr>
        </a:p>
      </dgm:t>
    </dgm:pt>
    <dgm:pt modelId="{525608E5-8E0C-429D-BDEE-D12AD3A58C37}" type="sibTrans" cxnId="{B947381B-F508-4730-A43E-CEC6292BDF40}">
      <dgm:prSet/>
      <dgm:spPr/>
      <dgm:t>
        <a:bodyPr/>
        <a:lstStyle/>
        <a:p>
          <a:endParaRPr lang="fr-FR" sz="1400">
            <a:solidFill>
              <a:schemeClr val="bg1"/>
            </a:solidFill>
          </a:endParaRPr>
        </a:p>
      </dgm:t>
    </dgm:pt>
    <dgm:pt modelId="{6FEC962B-D5CF-4878-BFE5-1DE9DA5605E9}">
      <dgm:prSet phldrT="[Texte]" custT="1"/>
      <dgm:spPr>
        <a:noFill/>
      </dgm:spPr>
      <dgm:t>
        <a:bodyPr/>
        <a:lstStyle/>
        <a:p>
          <a:r>
            <a:rPr lang="fr-FR" sz="1800" dirty="0" smtClean="0">
              <a:solidFill>
                <a:schemeClr val="bg1"/>
              </a:solidFill>
            </a:rPr>
            <a:t>CAMPOST (Ok en attente de lancement Officiel)</a:t>
          </a:r>
          <a:endParaRPr lang="fr-FR" sz="1800" dirty="0">
            <a:solidFill>
              <a:schemeClr val="bg1"/>
            </a:solidFill>
          </a:endParaRPr>
        </a:p>
      </dgm:t>
    </dgm:pt>
    <dgm:pt modelId="{6FD5F2F2-DDC5-4FAA-A75F-6D6C22B9C839}" type="parTrans" cxnId="{CE4A5F0C-C7F3-4BC0-95AF-AD4C5ED95092}">
      <dgm:prSet/>
      <dgm:spPr/>
      <dgm:t>
        <a:bodyPr/>
        <a:lstStyle/>
        <a:p>
          <a:endParaRPr lang="fr-FR" sz="1400">
            <a:solidFill>
              <a:schemeClr val="bg1"/>
            </a:solidFill>
          </a:endParaRPr>
        </a:p>
      </dgm:t>
    </dgm:pt>
    <dgm:pt modelId="{646BD957-3710-4520-B1BB-52CE1430D014}" type="sibTrans" cxnId="{CE4A5F0C-C7F3-4BC0-95AF-AD4C5ED95092}">
      <dgm:prSet/>
      <dgm:spPr/>
      <dgm:t>
        <a:bodyPr/>
        <a:lstStyle/>
        <a:p>
          <a:endParaRPr lang="fr-FR" sz="1400">
            <a:solidFill>
              <a:schemeClr val="bg1"/>
            </a:solidFill>
          </a:endParaRPr>
        </a:p>
      </dgm:t>
    </dgm:pt>
    <dgm:pt modelId="{F8A18AA5-87A4-4429-B954-8094C9AB8A95}">
      <dgm:prSet phldrT="[Texte]" custT="1"/>
      <dgm:spPr>
        <a:noFill/>
      </dgm:spPr>
      <dgm:t>
        <a:bodyPr/>
        <a:lstStyle/>
        <a:p>
          <a:r>
            <a:rPr lang="fr-FR" sz="1800" dirty="0" smtClean="0">
              <a:solidFill>
                <a:schemeClr val="bg1"/>
              </a:solidFill>
            </a:rPr>
            <a:t>Orange Cameroun (En cours)</a:t>
          </a:r>
          <a:endParaRPr lang="fr-FR" sz="1800" dirty="0">
            <a:solidFill>
              <a:schemeClr val="bg1"/>
            </a:solidFill>
          </a:endParaRPr>
        </a:p>
      </dgm:t>
    </dgm:pt>
    <dgm:pt modelId="{23323BB7-DF59-4B0D-9E7E-287E0CCBC3BD}" type="parTrans" cxnId="{D50FB62F-C02B-40FA-A824-B8BF8BB0E9C4}">
      <dgm:prSet/>
      <dgm:spPr/>
      <dgm:t>
        <a:bodyPr/>
        <a:lstStyle/>
        <a:p>
          <a:endParaRPr lang="fr-FR" sz="1400">
            <a:solidFill>
              <a:schemeClr val="bg1"/>
            </a:solidFill>
          </a:endParaRPr>
        </a:p>
      </dgm:t>
    </dgm:pt>
    <dgm:pt modelId="{836819D9-83D0-424B-9D0B-9B519B037C7C}" type="sibTrans" cxnId="{D50FB62F-C02B-40FA-A824-B8BF8BB0E9C4}">
      <dgm:prSet/>
      <dgm:spPr/>
      <dgm:t>
        <a:bodyPr/>
        <a:lstStyle/>
        <a:p>
          <a:endParaRPr lang="fr-FR" sz="1400">
            <a:solidFill>
              <a:schemeClr val="bg1"/>
            </a:solidFill>
          </a:endParaRPr>
        </a:p>
      </dgm:t>
    </dgm:pt>
    <dgm:pt modelId="{F02EC0A8-3E79-4889-BA23-F58ED1EB2FEC}">
      <dgm:prSet phldrT="[Texte]" custT="1"/>
      <dgm:spPr>
        <a:noFill/>
      </dgm:spPr>
      <dgm:t>
        <a:bodyPr/>
        <a:lstStyle/>
        <a:p>
          <a:r>
            <a:rPr lang="fr-FR" sz="1800" dirty="0" smtClean="0">
              <a:solidFill>
                <a:schemeClr val="bg1"/>
              </a:solidFill>
            </a:rPr>
            <a:t>Déploiement effectif d’un centre de Monitoring des Corridors </a:t>
          </a:r>
          <a:r>
            <a:rPr lang="fr-FR" sz="1800" dirty="0" smtClean="0">
              <a:solidFill>
                <a:srgbClr val="FF0000"/>
              </a:solidFill>
            </a:rPr>
            <a:t>(Phase Pilote en cours)</a:t>
          </a:r>
        </a:p>
        <a:p>
          <a:r>
            <a:rPr lang="fr-FR" sz="1800" dirty="0" smtClean="0">
              <a:solidFill>
                <a:schemeClr val="bg1"/>
              </a:solidFill>
            </a:rPr>
            <a:t>Inauguration du Centre envisagé dans les prochaines semaines</a:t>
          </a:r>
        </a:p>
        <a:p>
          <a:r>
            <a:rPr lang="fr-FR" sz="1800" dirty="0" smtClean="0">
              <a:solidFill>
                <a:schemeClr val="bg1"/>
              </a:solidFill>
            </a:rPr>
            <a:t>Intégration d’un dispositif de géolocalisation</a:t>
          </a:r>
          <a:endParaRPr lang="fr-FR" sz="1800" dirty="0">
            <a:solidFill>
              <a:schemeClr val="bg1"/>
            </a:solidFill>
          </a:endParaRPr>
        </a:p>
      </dgm:t>
    </dgm:pt>
    <dgm:pt modelId="{0AB301A1-9DF9-48A6-A5D4-7852327A17B6}" type="parTrans" cxnId="{BC60B801-9C58-4B08-B54D-1D16F3F9C7BC}">
      <dgm:prSet/>
      <dgm:spPr/>
      <dgm:t>
        <a:bodyPr/>
        <a:lstStyle/>
        <a:p>
          <a:endParaRPr lang="fr-FR" sz="1400">
            <a:solidFill>
              <a:schemeClr val="bg1"/>
            </a:solidFill>
          </a:endParaRPr>
        </a:p>
      </dgm:t>
    </dgm:pt>
    <dgm:pt modelId="{25C9CCC9-C059-4C22-876A-F45B4439BAAC}" type="sibTrans" cxnId="{BC60B801-9C58-4B08-B54D-1D16F3F9C7BC}">
      <dgm:prSet/>
      <dgm:spPr/>
      <dgm:t>
        <a:bodyPr/>
        <a:lstStyle/>
        <a:p>
          <a:endParaRPr lang="fr-FR" sz="1400">
            <a:solidFill>
              <a:schemeClr val="bg1"/>
            </a:solidFill>
          </a:endParaRPr>
        </a:p>
      </dgm:t>
    </dgm:pt>
    <dgm:pt modelId="{2D2B35AF-6472-4D55-8001-19409AA012C1}">
      <dgm:prSet phldrT="[Texte]" custT="1"/>
      <dgm:spPr/>
      <dgm:t>
        <a:bodyPr/>
        <a:lstStyle/>
        <a:p>
          <a:r>
            <a:rPr lang="fr-FR" sz="1800" dirty="0" smtClean="0">
              <a:solidFill>
                <a:schemeClr val="bg1"/>
              </a:solidFill>
            </a:rPr>
            <a:t>Implémentation du module de génération de l’engagement au respect des tarifs consensuels</a:t>
          </a:r>
          <a:endParaRPr lang="fr-FR" sz="1800" dirty="0">
            <a:solidFill>
              <a:schemeClr val="bg1"/>
            </a:solidFill>
          </a:endParaRPr>
        </a:p>
      </dgm:t>
    </dgm:pt>
    <dgm:pt modelId="{AC80A553-6380-4FB7-88AD-ED05DB132758}" type="parTrans" cxnId="{FE192D78-6068-4F79-831E-BCD0B5636A95}">
      <dgm:prSet/>
      <dgm:spPr/>
      <dgm:t>
        <a:bodyPr/>
        <a:lstStyle/>
        <a:p>
          <a:endParaRPr lang="fr-FR"/>
        </a:p>
      </dgm:t>
    </dgm:pt>
    <dgm:pt modelId="{38847F41-F872-46C4-98FA-5044DD57B798}" type="sibTrans" cxnId="{FE192D78-6068-4F79-831E-BCD0B5636A95}">
      <dgm:prSet/>
      <dgm:spPr/>
      <dgm:t>
        <a:bodyPr/>
        <a:lstStyle/>
        <a:p>
          <a:endParaRPr lang="fr-FR"/>
        </a:p>
      </dgm:t>
    </dgm:pt>
    <dgm:pt modelId="{398E9B9D-C57A-40BF-BE03-2280C3828D61}" type="pres">
      <dgm:prSet presAssocID="{211944B6-745C-4CB4-9809-B44368C56231}" presName="Name0" presStyleCnt="0">
        <dgm:presLayoutVars>
          <dgm:chMax val="7"/>
          <dgm:chPref val="7"/>
          <dgm:dir/>
          <dgm:animOne val="branch"/>
          <dgm:animLvl val="lvl"/>
        </dgm:presLayoutVars>
      </dgm:prSet>
      <dgm:spPr/>
      <dgm:t>
        <a:bodyPr/>
        <a:lstStyle/>
        <a:p>
          <a:endParaRPr lang="fr-FR"/>
        </a:p>
      </dgm:t>
    </dgm:pt>
    <dgm:pt modelId="{FD5E2DEE-B3A4-4387-ACAE-D76FA2A7FF10}" type="pres">
      <dgm:prSet presAssocID="{208853AF-E12D-4513-A553-0646667ED44F}" presName="ParentComposite" presStyleCnt="0"/>
      <dgm:spPr/>
    </dgm:pt>
    <dgm:pt modelId="{019BFA99-DEBD-450E-845C-A911B80BF77B}" type="pres">
      <dgm:prSet presAssocID="{208853AF-E12D-4513-A553-0646667ED44F}" presName="Chord" presStyleLbl="bgShp" presStyleIdx="0" presStyleCnt="3"/>
      <dgm:spPr/>
    </dgm:pt>
    <dgm:pt modelId="{965855BE-1655-4E84-A790-EC6F98F366C1}" type="pres">
      <dgm:prSet presAssocID="{208853AF-E12D-4513-A553-0646667ED44F}" presName="Pie" presStyleLbl="alignNode1" presStyleIdx="0" presStyleCnt="3"/>
      <dgm:spPr/>
    </dgm:pt>
    <dgm:pt modelId="{891509CD-0BFE-4FFC-B0F7-F79BF64E3C84}" type="pres">
      <dgm:prSet presAssocID="{208853AF-E12D-4513-A553-0646667ED44F}" presName="Parent" presStyleLbl="revTx" presStyleIdx="0" presStyleCnt="6">
        <dgm:presLayoutVars>
          <dgm:chMax val="1"/>
          <dgm:chPref val="1"/>
          <dgm:bulletEnabled val="1"/>
        </dgm:presLayoutVars>
      </dgm:prSet>
      <dgm:spPr/>
      <dgm:t>
        <a:bodyPr/>
        <a:lstStyle/>
        <a:p>
          <a:endParaRPr lang="fr-FR"/>
        </a:p>
      </dgm:t>
    </dgm:pt>
    <dgm:pt modelId="{3CFDF47E-F9E3-4F00-A935-6DB6EC9C2ADE}" type="pres">
      <dgm:prSet presAssocID="{2410F0C7-F910-4C3F-8319-3FB0411E8254}" presName="negSibTrans" presStyleCnt="0"/>
      <dgm:spPr/>
    </dgm:pt>
    <dgm:pt modelId="{46C42DB1-FA38-4952-A8B1-79D76F81F0B8}" type="pres">
      <dgm:prSet presAssocID="{208853AF-E12D-4513-A553-0646667ED44F}" presName="composite" presStyleCnt="0"/>
      <dgm:spPr/>
    </dgm:pt>
    <dgm:pt modelId="{97C508D1-6350-4D06-8769-9978EDBDFBD8}" type="pres">
      <dgm:prSet presAssocID="{208853AF-E12D-4513-A553-0646667ED44F}" presName="Child" presStyleLbl="revTx" presStyleIdx="1" presStyleCnt="6">
        <dgm:presLayoutVars>
          <dgm:chMax val="0"/>
          <dgm:chPref val="0"/>
          <dgm:bulletEnabled val="1"/>
        </dgm:presLayoutVars>
      </dgm:prSet>
      <dgm:spPr/>
      <dgm:t>
        <a:bodyPr/>
        <a:lstStyle/>
        <a:p>
          <a:endParaRPr lang="fr-FR"/>
        </a:p>
      </dgm:t>
    </dgm:pt>
    <dgm:pt modelId="{009BFF5E-6F04-4EF9-9F8D-6AE3040C128B}" type="pres">
      <dgm:prSet presAssocID="{9C188FDA-6002-43F6-AD8E-464A15378019}" presName="sibTrans" presStyleCnt="0"/>
      <dgm:spPr/>
    </dgm:pt>
    <dgm:pt modelId="{76247570-B96F-4AED-9093-2AE7FD685DFD}" type="pres">
      <dgm:prSet presAssocID="{B72DDFEB-3B0C-4D60-9BDE-05F0DD283BBF}" presName="ParentComposite" presStyleCnt="0"/>
      <dgm:spPr/>
    </dgm:pt>
    <dgm:pt modelId="{24885985-53A3-4349-BCAD-49DE4F8F72F9}" type="pres">
      <dgm:prSet presAssocID="{B72DDFEB-3B0C-4D60-9BDE-05F0DD283BBF}" presName="Chord" presStyleLbl="bgShp" presStyleIdx="1" presStyleCnt="3"/>
      <dgm:spPr/>
    </dgm:pt>
    <dgm:pt modelId="{1717B420-FF6F-443F-BA22-EC3991FB4F65}" type="pres">
      <dgm:prSet presAssocID="{B72DDFEB-3B0C-4D60-9BDE-05F0DD283BBF}" presName="Pie" presStyleLbl="alignNode1" presStyleIdx="1" presStyleCnt="3"/>
      <dgm:spPr/>
    </dgm:pt>
    <dgm:pt modelId="{3ECCF390-86D4-47FC-BFA0-0C696535C3D7}" type="pres">
      <dgm:prSet presAssocID="{B72DDFEB-3B0C-4D60-9BDE-05F0DD283BBF}" presName="Parent" presStyleLbl="revTx" presStyleIdx="2" presStyleCnt="6">
        <dgm:presLayoutVars>
          <dgm:chMax val="1"/>
          <dgm:chPref val="1"/>
          <dgm:bulletEnabled val="1"/>
        </dgm:presLayoutVars>
      </dgm:prSet>
      <dgm:spPr/>
      <dgm:t>
        <a:bodyPr/>
        <a:lstStyle/>
        <a:p>
          <a:endParaRPr lang="fr-FR"/>
        </a:p>
      </dgm:t>
    </dgm:pt>
    <dgm:pt modelId="{681AFF15-89CB-49BC-96E8-28F1818E5A53}" type="pres">
      <dgm:prSet presAssocID="{6940FA85-EF72-4C2F-9BB4-0CBC4059E67C}" presName="negSibTrans" presStyleCnt="0"/>
      <dgm:spPr/>
    </dgm:pt>
    <dgm:pt modelId="{42D49CD4-45AB-4841-B532-DCE7D936B145}" type="pres">
      <dgm:prSet presAssocID="{B72DDFEB-3B0C-4D60-9BDE-05F0DD283BBF}" presName="composite" presStyleCnt="0"/>
      <dgm:spPr/>
    </dgm:pt>
    <dgm:pt modelId="{C8197054-F8B0-4F25-804B-7EA2BB00DA20}" type="pres">
      <dgm:prSet presAssocID="{B72DDFEB-3B0C-4D60-9BDE-05F0DD283BBF}" presName="Child" presStyleLbl="revTx" presStyleIdx="3" presStyleCnt="6">
        <dgm:presLayoutVars>
          <dgm:chMax val="0"/>
          <dgm:chPref val="0"/>
          <dgm:bulletEnabled val="1"/>
        </dgm:presLayoutVars>
      </dgm:prSet>
      <dgm:spPr/>
      <dgm:t>
        <a:bodyPr/>
        <a:lstStyle/>
        <a:p>
          <a:endParaRPr lang="fr-FR"/>
        </a:p>
      </dgm:t>
    </dgm:pt>
    <dgm:pt modelId="{30916D16-1913-479D-849F-742CA44D3320}" type="pres">
      <dgm:prSet presAssocID="{1862D90C-15A6-45A2-9139-6ADC830676DB}" presName="sibTrans" presStyleCnt="0"/>
      <dgm:spPr/>
    </dgm:pt>
    <dgm:pt modelId="{9DA71AB5-AF75-4FF4-8715-FED11790FF15}" type="pres">
      <dgm:prSet presAssocID="{FE1BB2D0-94C8-41AD-8E32-8CF1365DECFE}" presName="ParentComposite" presStyleCnt="0"/>
      <dgm:spPr/>
    </dgm:pt>
    <dgm:pt modelId="{5BC052BF-CF70-4979-BA84-ACDA4194C014}" type="pres">
      <dgm:prSet presAssocID="{FE1BB2D0-94C8-41AD-8E32-8CF1365DECFE}" presName="Chord" presStyleLbl="bgShp" presStyleIdx="2" presStyleCnt="3"/>
      <dgm:spPr/>
    </dgm:pt>
    <dgm:pt modelId="{321DD1E8-7A66-48B8-8EEC-006220F34B20}" type="pres">
      <dgm:prSet presAssocID="{FE1BB2D0-94C8-41AD-8E32-8CF1365DECFE}" presName="Pie" presStyleLbl="alignNode1" presStyleIdx="2" presStyleCnt="3"/>
      <dgm:spPr/>
    </dgm:pt>
    <dgm:pt modelId="{1BC0E590-81DC-4348-A4F2-CCC8B640DAAF}" type="pres">
      <dgm:prSet presAssocID="{FE1BB2D0-94C8-41AD-8E32-8CF1365DECFE}" presName="Parent" presStyleLbl="revTx" presStyleIdx="4" presStyleCnt="6">
        <dgm:presLayoutVars>
          <dgm:chMax val="1"/>
          <dgm:chPref val="1"/>
          <dgm:bulletEnabled val="1"/>
        </dgm:presLayoutVars>
      </dgm:prSet>
      <dgm:spPr/>
      <dgm:t>
        <a:bodyPr/>
        <a:lstStyle/>
        <a:p>
          <a:endParaRPr lang="fr-FR"/>
        </a:p>
      </dgm:t>
    </dgm:pt>
    <dgm:pt modelId="{3EF40A1E-C784-4C64-940C-EA02801D5065}" type="pres">
      <dgm:prSet presAssocID="{25C9CCC9-C059-4C22-876A-F45B4439BAAC}" presName="negSibTrans" presStyleCnt="0"/>
      <dgm:spPr/>
    </dgm:pt>
    <dgm:pt modelId="{5A186722-3EDA-43FD-90C4-70E82C4AB182}" type="pres">
      <dgm:prSet presAssocID="{FE1BB2D0-94C8-41AD-8E32-8CF1365DECFE}" presName="composite" presStyleCnt="0"/>
      <dgm:spPr/>
    </dgm:pt>
    <dgm:pt modelId="{560C9E4D-CD1E-41F1-8801-10043DCF7D76}" type="pres">
      <dgm:prSet presAssocID="{FE1BB2D0-94C8-41AD-8E32-8CF1365DECFE}" presName="Child" presStyleLbl="revTx" presStyleIdx="5" presStyleCnt="6">
        <dgm:presLayoutVars>
          <dgm:chMax val="0"/>
          <dgm:chPref val="0"/>
          <dgm:bulletEnabled val="1"/>
        </dgm:presLayoutVars>
      </dgm:prSet>
      <dgm:spPr/>
      <dgm:t>
        <a:bodyPr/>
        <a:lstStyle/>
        <a:p>
          <a:endParaRPr lang="fr-FR"/>
        </a:p>
      </dgm:t>
    </dgm:pt>
  </dgm:ptLst>
  <dgm:cxnLst>
    <dgm:cxn modelId="{CFB25D94-1FBF-4672-BD20-76EAF94C9E75}" type="presOf" srcId="{B72DDFEB-3B0C-4D60-9BDE-05F0DD283BBF}" destId="{3ECCF390-86D4-47FC-BFA0-0C696535C3D7}" srcOrd="0" destOrd="0" presId="urn:microsoft.com/office/officeart/2009/3/layout/PieProcess"/>
    <dgm:cxn modelId="{BC60B801-9C58-4B08-B54D-1D16F3F9C7BC}" srcId="{FE1BB2D0-94C8-41AD-8E32-8CF1365DECFE}" destId="{F02EC0A8-3E79-4889-BA23-F58ED1EB2FEC}" srcOrd="0" destOrd="0" parTransId="{0AB301A1-9DF9-48A6-A5D4-7852327A17B6}" sibTransId="{25C9CCC9-C059-4C22-876A-F45B4439BAAC}"/>
    <dgm:cxn modelId="{CE4A5F0C-C7F3-4BC0-95AF-AD4C5ED95092}" srcId="{B72DDFEB-3B0C-4D60-9BDE-05F0DD283BBF}" destId="{6FEC962B-D5CF-4878-BFE5-1DE9DA5605E9}" srcOrd="1" destOrd="0" parTransId="{6FD5F2F2-DDC5-4FAA-A75F-6D6C22B9C839}" sibTransId="{646BD957-3710-4520-B1BB-52CE1430D014}"/>
    <dgm:cxn modelId="{5D428158-4704-4ED4-A88F-703C18B4BDD2}" type="presOf" srcId="{58F3A197-E73C-47DE-B65D-37DE5690B779}" destId="{97C508D1-6350-4D06-8769-9978EDBDFBD8}" srcOrd="0" destOrd="0" presId="urn:microsoft.com/office/officeart/2009/3/layout/PieProcess"/>
    <dgm:cxn modelId="{D123A8E4-486F-45B1-BF08-9A3AD6874509}" type="presOf" srcId="{FE1BB2D0-94C8-41AD-8E32-8CF1365DECFE}" destId="{1BC0E590-81DC-4348-A4F2-CCC8B640DAAF}" srcOrd="0" destOrd="0" presId="urn:microsoft.com/office/officeart/2009/3/layout/PieProcess"/>
    <dgm:cxn modelId="{1474575F-2D48-4D2D-AB45-C77EB67D5A68}" srcId="{211944B6-745C-4CB4-9809-B44368C56231}" destId="{208853AF-E12D-4513-A553-0646667ED44F}" srcOrd="0" destOrd="0" parTransId="{46F3A8FC-2287-45DB-96CE-74AFA15E40D4}" sibTransId="{9C188FDA-6002-43F6-AD8E-464A15378019}"/>
    <dgm:cxn modelId="{B947381B-F508-4730-A43E-CEC6292BDF40}" srcId="{208853AF-E12D-4513-A553-0646667ED44F}" destId="{CDAF30F5-A424-48E1-BB0B-8D84FE6DB267}" srcOrd="1" destOrd="0" parTransId="{5FE448A5-BA7A-451B-AA7A-39F99F9CAD0E}" sibTransId="{525608E5-8E0C-429D-BDEE-D12AD3A58C37}"/>
    <dgm:cxn modelId="{6F12B752-AABA-4145-9398-6278B38138DC}" type="presOf" srcId="{EECF9A49-1232-41AA-911C-799931D21563}" destId="{C8197054-F8B0-4F25-804B-7EA2BB00DA20}" srcOrd="0" destOrd="0" presId="urn:microsoft.com/office/officeart/2009/3/layout/PieProcess"/>
    <dgm:cxn modelId="{EB9AEE3C-6CC8-4F99-B3DA-56AF73450A95}" srcId="{B72DDFEB-3B0C-4D60-9BDE-05F0DD283BBF}" destId="{EECF9A49-1232-41AA-911C-799931D21563}" srcOrd="0" destOrd="0" parTransId="{9B4FBB5E-4F4C-4E0A-AA04-79F989A66E89}" sibTransId="{6940FA85-EF72-4C2F-9BB4-0CBC4059E67C}"/>
    <dgm:cxn modelId="{FE192D78-6068-4F79-831E-BCD0B5636A95}" srcId="{208853AF-E12D-4513-A553-0646667ED44F}" destId="{2D2B35AF-6472-4D55-8001-19409AA012C1}" srcOrd="2" destOrd="0" parTransId="{AC80A553-6380-4FB7-88AD-ED05DB132758}" sibTransId="{38847F41-F872-46C4-98FA-5044DD57B798}"/>
    <dgm:cxn modelId="{16C8B9D7-E392-4204-A4DE-653073F5593A}" type="presOf" srcId="{F02EC0A8-3E79-4889-BA23-F58ED1EB2FEC}" destId="{560C9E4D-CD1E-41F1-8801-10043DCF7D76}" srcOrd="0" destOrd="0" presId="urn:microsoft.com/office/officeart/2009/3/layout/PieProcess"/>
    <dgm:cxn modelId="{D50FB62F-C02B-40FA-A824-B8BF8BB0E9C4}" srcId="{B72DDFEB-3B0C-4D60-9BDE-05F0DD283BBF}" destId="{F8A18AA5-87A4-4429-B954-8094C9AB8A95}" srcOrd="2" destOrd="0" parTransId="{23323BB7-DF59-4B0D-9E7E-287E0CCBC3BD}" sibTransId="{836819D9-83D0-424B-9D0B-9B519B037C7C}"/>
    <dgm:cxn modelId="{7D09568E-8A47-4A9E-990C-098EE4390B79}" type="presOf" srcId="{2D2B35AF-6472-4D55-8001-19409AA012C1}" destId="{97C508D1-6350-4D06-8769-9978EDBDFBD8}" srcOrd="0" destOrd="2" presId="urn:microsoft.com/office/officeart/2009/3/layout/PieProcess"/>
    <dgm:cxn modelId="{495BBB3E-9823-4CD4-A5B9-5351D988B815}" type="presOf" srcId="{F8A18AA5-87A4-4429-B954-8094C9AB8A95}" destId="{C8197054-F8B0-4F25-804B-7EA2BB00DA20}" srcOrd="0" destOrd="2" presId="urn:microsoft.com/office/officeart/2009/3/layout/PieProcess"/>
    <dgm:cxn modelId="{86FB8D9C-9640-49A2-AE2D-D66D4B5960C2}" srcId="{211944B6-745C-4CB4-9809-B44368C56231}" destId="{FE1BB2D0-94C8-41AD-8E32-8CF1365DECFE}" srcOrd="2" destOrd="0" parTransId="{88AEAF86-C16D-4FB8-BD97-6429344F4FAE}" sibTransId="{BF1CF89E-4692-4844-B77E-E5EF9E44A0D7}"/>
    <dgm:cxn modelId="{920240FD-E6A1-4D93-BF69-88617AC710D8}" type="presOf" srcId="{208853AF-E12D-4513-A553-0646667ED44F}" destId="{891509CD-0BFE-4FFC-B0F7-F79BF64E3C84}" srcOrd="0" destOrd="0" presId="urn:microsoft.com/office/officeart/2009/3/layout/PieProcess"/>
    <dgm:cxn modelId="{39289AE1-B90B-4220-B2F5-3C75275C43FE}" srcId="{211944B6-745C-4CB4-9809-B44368C56231}" destId="{B72DDFEB-3B0C-4D60-9BDE-05F0DD283BBF}" srcOrd="1" destOrd="0" parTransId="{67F1D78D-39C5-41D3-9737-9E3467CC08D7}" sibTransId="{1862D90C-15A6-45A2-9139-6ADC830676DB}"/>
    <dgm:cxn modelId="{661D2EA3-44E6-472B-8AD0-0F0799B0DE7D}" srcId="{208853AF-E12D-4513-A553-0646667ED44F}" destId="{58F3A197-E73C-47DE-B65D-37DE5690B779}" srcOrd="0" destOrd="0" parTransId="{D62B1A9A-EAFE-46D6-A84D-AB2DF4B8990D}" sibTransId="{2410F0C7-F910-4C3F-8319-3FB0411E8254}"/>
    <dgm:cxn modelId="{33551EAB-466A-4C40-9228-CDE951A0F773}" type="presOf" srcId="{CDAF30F5-A424-48E1-BB0B-8D84FE6DB267}" destId="{97C508D1-6350-4D06-8769-9978EDBDFBD8}" srcOrd="0" destOrd="1" presId="urn:microsoft.com/office/officeart/2009/3/layout/PieProcess"/>
    <dgm:cxn modelId="{1822CF67-ADB6-4A1E-B6B6-B2110B98F480}" type="presOf" srcId="{211944B6-745C-4CB4-9809-B44368C56231}" destId="{398E9B9D-C57A-40BF-BE03-2280C3828D61}" srcOrd="0" destOrd="0" presId="urn:microsoft.com/office/officeart/2009/3/layout/PieProcess"/>
    <dgm:cxn modelId="{8DA1C913-28B3-44AE-8657-4095737735DC}" type="presOf" srcId="{6FEC962B-D5CF-4878-BFE5-1DE9DA5605E9}" destId="{C8197054-F8B0-4F25-804B-7EA2BB00DA20}" srcOrd="0" destOrd="1" presId="urn:microsoft.com/office/officeart/2009/3/layout/PieProcess"/>
    <dgm:cxn modelId="{2D275EBD-798D-4205-8265-BB6094FBDE10}" type="presParOf" srcId="{398E9B9D-C57A-40BF-BE03-2280C3828D61}" destId="{FD5E2DEE-B3A4-4387-ACAE-D76FA2A7FF10}" srcOrd="0" destOrd="0" presId="urn:microsoft.com/office/officeart/2009/3/layout/PieProcess"/>
    <dgm:cxn modelId="{589C5EAB-ACC6-485A-B073-1A3C6A82EB09}" type="presParOf" srcId="{FD5E2DEE-B3A4-4387-ACAE-D76FA2A7FF10}" destId="{019BFA99-DEBD-450E-845C-A911B80BF77B}" srcOrd="0" destOrd="0" presId="urn:microsoft.com/office/officeart/2009/3/layout/PieProcess"/>
    <dgm:cxn modelId="{2E8072F6-FDB1-4052-ADBA-FFF968A03251}" type="presParOf" srcId="{FD5E2DEE-B3A4-4387-ACAE-D76FA2A7FF10}" destId="{965855BE-1655-4E84-A790-EC6F98F366C1}" srcOrd="1" destOrd="0" presId="urn:microsoft.com/office/officeart/2009/3/layout/PieProcess"/>
    <dgm:cxn modelId="{2B93B305-AD7C-4589-A2B1-4747146CC6E2}" type="presParOf" srcId="{FD5E2DEE-B3A4-4387-ACAE-D76FA2A7FF10}" destId="{891509CD-0BFE-4FFC-B0F7-F79BF64E3C84}" srcOrd="2" destOrd="0" presId="urn:microsoft.com/office/officeart/2009/3/layout/PieProcess"/>
    <dgm:cxn modelId="{CE7F9FC9-DA93-415E-A3C7-EEC56FC45435}" type="presParOf" srcId="{398E9B9D-C57A-40BF-BE03-2280C3828D61}" destId="{3CFDF47E-F9E3-4F00-A935-6DB6EC9C2ADE}" srcOrd="1" destOrd="0" presId="urn:microsoft.com/office/officeart/2009/3/layout/PieProcess"/>
    <dgm:cxn modelId="{B8000B8D-BA6B-491E-B5DC-E472F61A2B88}" type="presParOf" srcId="{398E9B9D-C57A-40BF-BE03-2280C3828D61}" destId="{46C42DB1-FA38-4952-A8B1-79D76F81F0B8}" srcOrd="2" destOrd="0" presId="urn:microsoft.com/office/officeart/2009/3/layout/PieProcess"/>
    <dgm:cxn modelId="{3D19E8EF-E95F-46BD-BF48-C3C825E15D38}" type="presParOf" srcId="{46C42DB1-FA38-4952-A8B1-79D76F81F0B8}" destId="{97C508D1-6350-4D06-8769-9978EDBDFBD8}" srcOrd="0" destOrd="0" presId="urn:microsoft.com/office/officeart/2009/3/layout/PieProcess"/>
    <dgm:cxn modelId="{9144240C-4E87-4F27-AF68-9365F46F540A}" type="presParOf" srcId="{398E9B9D-C57A-40BF-BE03-2280C3828D61}" destId="{009BFF5E-6F04-4EF9-9F8D-6AE3040C128B}" srcOrd="3" destOrd="0" presId="urn:microsoft.com/office/officeart/2009/3/layout/PieProcess"/>
    <dgm:cxn modelId="{03E2AC2C-1805-448D-921B-CEEBBD98AE92}" type="presParOf" srcId="{398E9B9D-C57A-40BF-BE03-2280C3828D61}" destId="{76247570-B96F-4AED-9093-2AE7FD685DFD}" srcOrd="4" destOrd="0" presId="urn:microsoft.com/office/officeart/2009/3/layout/PieProcess"/>
    <dgm:cxn modelId="{6136CE5E-58EC-4CA3-BD6D-BCFD1C51884D}" type="presParOf" srcId="{76247570-B96F-4AED-9093-2AE7FD685DFD}" destId="{24885985-53A3-4349-BCAD-49DE4F8F72F9}" srcOrd="0" destOrd="0" presId="urn:microsoft.com/office/officeart/2009/3/layout/PieProcess"/>
    <dgm:cxn modelId="{21AA0AA1-7CC7-4F58-872B-12B28262FA8A}" type="presParOf" srcId="{76247570-B96F-4AED-9093-2AE7FD685DFD}" destId="{1717B420-FF6F-443F-BA22-EC3991FB4F65}" srcOrd="1" destOrd="0" presId="urn:microsoft.com/office/officeart/2009/3/layout/PieProcess"/>
    <dgm:cxn modelId="{652BAA23-7318-4832-8EC3-0CC10D3652F0}" type="presParOf" srcId="{76247570-B96F-4AED-9093-2AE7FD685DFD}" destId="{3ECCF390-86D4-47FC-BFA0-0C696535C3D7}" srcOrd="2" destOrd="0" presId="urn:microsoft.com/office/officeart/2009/3/layout/PieProcess"/>
    <dgm:cxn modelId="{2CE9D9C4-B14B-4F54-BF3C-F897BE9C9947}" type="presParOf" srcId="{398E9B9D-C57A-40BF-BE03-2280C3828D61}" destId="{681AFF15-89CB-49BC-96E8-28F1818E5A53}" srcOrd="5" destOrd="0" presId="urn:microsoft.com/office/officeart/2009/3/layout/PieProcess"/>
    <dgm:cxn modelId="{3354C243-B6C3-4E0F-88ED-AED91EADEF18}" type="presParOf" srcId="{398E9B9D-C57A-40BF-BE03-2280C3828D61}" destId="{42D49CD4-45AB-4841-B532-DCE7D936B145}" srcOrd="6" destOrd="0" presId="urn:microsoft.com/office/officeart/2009/3/layout/PieProcess"/>
    <dgm:cxn modelId="{DE9E35BA-85EC-4FE2-A61C-34493BE9D359}" type="presParOf" srcId="{42D49CD4-45AB-4841-B532-DCE7D936B145}" destId="{C8197054-F8B0-4F25-804B-7EA2BB00DA20}" srcOrd="0" destOrd="0" presId="urn:microsoft.com/office/officeart/2009/3/layout/PieProcess"/>
    <dgm:cxn modelId="{E6223017-C178-495D-B0A5-BEAD278F30DA}" type="presParOf" srcId="{398E9B9D-C57A-40BF-BE03-2280C3828D61}" destId="{30916D16-1913-479D-849F-742CA44D3320}" srcOrd="7" destOrd="0" presId="urn:microsoft.com/office/officeart/2009/3/layout/PieProcess"/>
    <dgm:cxn modelId="{35131A55-D39D-48DB-855D-C7E9A708487A}" type="presParOf" srcId="{398E9B9D-C57A-40BF-BE03-2280C3828D61}" destId="{9DA71AB5-AF75-4FF4-8715-FED11790FF15}" srcOrd="8" destOrd="0" presId="urn:microsoft.com/office/officeart/2009/3/layout/PieProcess"/>
    <dgm:cxn modelId="{B1DBA184-77B0-4201-A415-B147749C0479}" type="presParOf" srcId="{9DA71AB5-AF75-4FF4-8715-FED11790FF15}" destId="{5BC052BF-CF70-4979-BA84-ACDA4194C014}" srcOrd="0" destOrd="0" presId="urn:microsoft.com/office/officeart/2009/3/layout/PieProcess"/>
    <dgm:cxn modelId="{365009C3-DFE2-45A0-B715-A5FB3F518502}" type="presParOf" srcId="{9DA71AB5-AF75-4FF4-8715-FED11790FF15}" destId="{321DD1E8-7A66-48B8-8EEC-006220F34B20}" srcOrd="1" destOrd="0" presId="urn:microsoft.com/office/officeart/2009/3/layout/PieProcess"/>
    <dgm:cxn modelId="{C77B604C-D968-4D29-A529-3A93980F36EE}" type="presParOf" srcId="{9DA71AB5-AF75-4FF4-8715-FED11790FF15}" destId="{1BC0E590-81DC-4348-A4F2-CCC8B640DAAF}" srcOrd="2" destOrd="0" presId="urn:microsoft.com/office/officeart/2009/3/layout/PieProcess"/>
    <dgm:cxn modelId="{6337839A-3089-4C94-B1CA-436D1ACB4B41}" type="presParOf" srcId="{398E9B9D-C57A-40BF-BE03-2280C3828D61}" destId="{3EF40A1E-C784-4C64-940C-EA02801D5065}" srcOrd="9" destOrd="0" presId="urn:microsoft.com/office/officeart/2009/3/layout/PieProcess"/>
    <dgm:cxn modelId="{163754B1-6F94-4E4A-942E-38888B62686B}" type="presParOf" srcId="{398E9B9D-C57A-40BF-BE03-2280C3828D61}" destId="{5A186722-3EDA-43FD-90C4-70E82C4AB182}" srcOrd="10" destOrd="0" presId="urn:microsoft.com/office/officeart/2009/3/layout/PieProcess"/>
    <dgm:cxn modelId="{A0FFDF91-8535-4AAA-A7F6-98D10A44E781}" type="presParOf" srcId="{5A186722-3EDA-43FD-90C4-70E82C4AB182}" destId="{560C9E4D-CD1E-41F1-8801-10043DCF7D76}"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1944B6-745C-4CB4-9809-B44368C56231}" type="doc">
      <dgm:prSet loTypeId="urn:microsoft.com/office/officeart/2005/8/layout/lProcess2" loCatId="relationship" qsTypeId="urn:microsoft.com/office/officeart/2005/8/quickstyle/simple1" qsCatId="simple" csTypeId="urn:microsoft.com/office/officeart/2005/8/colors/accent1_1" csCatId="accent1" phldr="1"/>
      <dgm:spPr/>
      <dgm:t>
        <a:bodyPr/>
        <a:lstStyle/>
        <a:p>
          <a:endParaRPr lang="fr-FR"/>
        </a:p>
      </dgm:t>
    </dgm:pt>
    <dgm:pt modelId="{208853AF-E12D-4513-A553-0646667ED44F}">
      <dgm:prSet phldrT="[Texte]" custT="1"/>
      <dgm:spPr/>
      <dgm:t>
        <a:bodyPr/>
        <a:lstStyle/>
        <a:p>
          <a:r>
            <a:rPr lang="fr-FR" sz="1400" smtClean="0"/>
            <a:t>Sur le plan national</a:t>
          </a:r>
          <a:endParaRPr lang="fr-FR" sz="1400" dirty="0"/>
        </a:p>
      </dgm:t>
    </dgm:pt>
    <dgm:pt modelId="{46F3A8FC-2287-45DB-96CE-74AFA15E40D4}" type="parTrans" cxnId="{1474575F-2D48-4D2D-AB45-C77EB67D5A68}">
      <dgm:prSet/>
      <dgm:spPr/>
      <dgm:t>
        <a:bodyPr/>
        <a:lstStyle/>
        <a:p>
          <a:endParaRPr lang="fr-FR" sz="1050">
            <a:solidFill>
              <a:schemeClr val="bg1"/>
            </a:solidFill>
          </a:endParaRPr>
        </a:p>
      </dgm:t>
    </dgm:pt>
    <dgm:pt modelId="{9C188FDA-6002-43F6-AD8E-464A15378019}" type="sibTrans" cxnId="{1474575F-2D48-4D2D-AB45-C77EB67D5A68}">
      <dgm:prSet/>
      <dgm:spPr/>
      <dgm:t>
        <a:bodyPr/>
        <a:lstStyle/>
        <a:p>
          <a:endParaRPr lang="fr-FR" sz="1050">
            <a:solidFill>
              <a:schemeClr val="bg1"/>
            </a:solidFill>
          </a:endParaRPr>
        </a:p>
      </dgm:t>
    </dgm:pt>
    <dgm:pt modelId="{58F3A197-E73C-47DE-B65D-37DE5690B779}">
      <dgm:prSet phldrT="[Texte]" custT="1"/>
      <dgm:spPr/>
      <dgm:t>
        <a:bodyPr/>
        <a:lstStyle/>
        <a:p>
          <a:r>
            <a:rPr lang="fr-FR" sz="1200" dirty="0" smtClean="0"/>
            <a:t>Protocole d’échange de données avec la Douane</a:t>
          </a:r>
          <a:endParaRPr lang="fr-FR" sz="1200" dirty="0"/>
        </a:p>
      </dgm:t>
    </dgm:pt>
    <dgm:pt modelId="{D62B1A9A-EAFE-46D6-A84D-AB2DF4B8990D}" type="parTrans" cxnId="{661D2EA3-44E6-472B-8AD0-0F0799B0DE7D}">
      <dgm:prSet/>
      <dgm:spPr/>
      <dgm:t>
        <a:bodyPr/>
        <a:lstStyle/>
        <a:p>
          <a:endParaRPr lang="fr-FR" sz="1050">
            <a:solidFill>
              <a:schemeClr val="bg1"/>
            </a:solidFill>
          </a:endParaRPr>
        </a:p>
      </dgm:t>
    </dgm:pt>
    <dgm:pt modelId="{2410F0C7-F910-4C3F-8319-3FB0411E8254}" type="sibTrans" cxnId="{661D2EA3-44E6-472B-8AD0-0F0799B0DE7D}">
      <dgm:prSet/>
      <dgm:spPr/>
      <dgm:t>
        <a:bodyPr/>
        <a:lstStyle/>
        <a:p>
          <a:endParaRPr lang="fr-FR" sz="1050">
            <a:solidFill>
              <a:schemeClr val="bg1"/>
            </a:solidFill>
          </a:endParaRPr>
        </a:p>
      </dgm:t>
    </dgm:pt>
    <dgm:pt modelId="{B72DDFEB-3B0C-4D60-9BDE-05F0DD283BBF}">
      <dgm:prSet phldrT="[Texte]" custT="1"/>
      <dgm:spPr/>
      <dgm:t>
        <a:bodyPr/>
        <a:lstStyle/>
        <a:p>
          <a:r>
            <a:rPr lang="fr-FR" sz="1400" dirty="0" smtClean="0"/>
            <a:t>Sur le plan International</a:t>
          </a:r>
          <a:endParaRPr lang="fr-FR" sz="1400" dirty="0"/>
        </a:p>
      </dgm:t>
    </dgm:pt>
    <dgm:pt modelId="{67F1D78D-39C5-41D3-9737-9E3467CC08D7}" type="parTrans" cxnId="{39289AE1-B90B-4220-B2F5-3C75275C43FE}">
      <dgm:prSet/>
      <dgm:spPr/>
      <dgm:t>
        <a:bodyPr/>
        <a:lstStyle/>
        <a:p>
          <a:endParaRPr lang="fr-FR" sz="1050">
            <a:solidFill>
              <a:schemeClr val="bg1"/>
            </a:solidFill>
          </a:endParaRPr>
        </a:p>
      </dgm:t>
    </dgm:pt>
    <dgm:pt modelId="{1862D90C-15A6-45A2-9139-6ADC830676DB}" type="sibTrans" cxnId="{39289AE1-B90B-4220-B2F5-3C75275C43FE}">
      <dgm:prSet/>
      <dgm:spPr/>
      <dgm:t>
        <a:bodyPr/>
        <a:lstStyle/>
        <a:p>
          <a:endParaRPr lang="fr-FR" sz="1050">
            <a:solidFill>
              <a:schemeClr val="bg1"/>
            </a:solidFill>
          </a:endParaRPr>
        </a:p>
      </dgm:t>
    </dgm:pt>
    <dgm:pt modelId="{EECF9A49-1232-41AA-911C-799931D21563}">
      <dgm:prSet phldrT="[Texte]" custT="1"/>
      <dgm:spPr/>
      <dgm:t>
        <a:bodyPr/>
        <a:lstStyle/>
        <a:p>
          <a:pPr algn="l"/>
          <a:r>
            <a:rPr lang="fr-FR" sz="1200" dirty="0" smtClean="0"/>
            <a:t>Renforcement de la collaboration avec le BARC et le BNFT</a:t>
          </a:r>
          <a:endParaRPr lang="fr-FR" sz="1200" dirty="0"/>
        </a:p>
      </dgm:t>
    </dgm:pt>
    <dgm:pt modelId="{9B4FBB5E-4F4C-4E0A-AA04-79F989A66E89}" type="parTrans" cxnId="{EB9AEE3C-6CC8-4F99-B3DA-56AF73450A95}">
      <dgm:prSet/>
      <dgm:spPr/>
      <dgm:t>
        <a:bodyPr/>
        <a:lstStyle/>
        <a:p>
          <a:endParaRPr lang="fr-FR" sz="1050">
            <a:solidFill>
              <a:schemeClr val="bg1"/>
            </a:solidFill>
          </a:endParaRPr>
        </a:p>
      </dgm:t>
    </dgm:pt>
    <dgm:pt modelId="{6940FA85-EF72-4C2F-9BB4-0CBC4059E67C}" type="sibTrans" cxnId="{EB9AEE3C-6CC8-4F99-B3DA-56AF73450A95}">
      <dgm:prSet/>
      <dgm:spPr/>
      <dgm:t>
        <a:bodyPr/>
        <a:lstStyle/>
        <a:p>
          <a:endParaRPr lang="fr-FR" sz="1050">
            <a:solidFill>
              <a:schemeClr val="bg1"/>
            </a:solidFill>
          </a:endParaRPr>
        </a:p>
      </dgm:t>
    </dgm:pt>
    <dgm:pt modelId="{3E1BCC5F-347D-4418-B005-A91CB0DF6C15}">
      <dgm:prSet phldrT="[Texte]" custT="1"/>
      <dgm:spPr/>
      <dgm:t>
        <a:bodyPr/>
        <a:lstStyle/>
        <a:p>
          <a:r>
            <a:rPr lang="fr-FR" sz="1200" dirty="0" smtClean="0"/>
            <a:t>Mutualisation des ressources avec les acteurs de la chaine de Transit</a:t>
          </a:r>
          <a:endParaRPr lang="fr-FR" sz="1200" dirty="0"/>
        </a:p>
      </dgm:t>
    </dgm:pt>
    <dgm:pt modelId="{B52BD46D-9C0E-441C-A108-5505310E81E7}" type="parTrans" cxnId="{3A405F17-01B3-4F43-91E1-ED516C811401}">
      <dgm:prSet/>
      <dgm:spPr/>
      <dgm:t>
        <a:bodyPr/>
        <a:lstStyle/>
        <a:p>
          <a:endParaRPr lang="fr-FR" sz="1200"/>
        </a:p>
      </dgm:t>
    </dgm:pt>
    <dgm:pt modelId="{5CA72DC0-4474-4582-9A6D-FF5124C63429}" type="sibTrans" cxnId="{3A405F17-01B3-4F43-91E1-ED516C811401}">
      <dgm:prSet/>
      <dgm:spPr/>
      <dgm:t>
        <a:bodyPr/>
        <a:lstStyle/>
        <a:p>
          <a:endParaRPr lang="fr-FR" sz="1200"/>
        </a:p>
      </dgm:t>
    </dgm:pt>
    <dgm:pt modelId="{8CB7CDEC-20AB-4235-B69B-C90CB863498D}">
      <dgm:prSet phldrT="[Texte]" custT="1"/>
      <dgm:spPr/>
      <dgm:t>
        <a:bodyPr/>
        <a:lstStyle/>
        <a:p>
          <a:pPr algn="l"/>
          <a:r>
            <a:rPr lang="fr-FR" sz="1200" smtClean="0"/>
            <a:t>Renforcement de la collaboration avec les organismes de gestion de fret de la Zone CEEAC-CEDEAO (Organisation panafricaine des organismes de gestion de fret en gestation)</a:t>
          </a:r>
          <a:endParaRPr lang="fr-FR" sz="1200" dirty="0"/>
        </a:p>
      </dgm:t>
    </dgm:pt>
    <dgm:pt modelId="{E2D005E0-84DD-4711-A562-A16994408C14}" type="parTrans" cxnId="{E06BC365-EC83-4153-AB1A-058412542598}">
      <dgm:prSet/>
      <dgm:spPr/>
      <dgm:t>
        <a:bodyPr/>
        <a:lstStyle/>
        <a:p>
          <a:endParaRPr lang="fr-FR" sz="1200"/>
        </a:p>
      </dgm:t>
    </dgm:pt>
    <dgm:pt modelId="{DFBE5B82-B957-4BFE-9394-7ACC824D8E11}" type="sibTrans" cxnId="{E06BC365-EC83-4153-AB1A-058412542598}">
      <dgm:prSet/>
      <dgm:spPr/>
      <dgm:t>
        <a:bodyPr/>
        <a:lstStyle/>
        <a:p>
          <a:endParaRPr lang="fr-FR" sz="1200"/>
        </a:p>
      </dgm:t>
    </dgm:pt>
    <dgm:pt modelId="{FF6AAD11-41F9-40C3-AB8B-917212968773}">
      <dgm:prSet phldrT="[Texte]" custT="1"/>
      <dgm:spPr/>
      <dgm:t>
        <a:bodyPr/>
        <a:lstStyle/>
        <a:p>
          <a:pPr algn="l"/>
          <a:r>
            <a:rPr lang="fr-FR" sz="1200" smtClean="0"/>
            <a:t>Finalisation du cadre de collaboration avec la CEEAC</a:t>
          </a:r>
          <a:endParaRPr lang="fr-FR" sz="1200" dirty="0"/>
        </a:p>
      </dgm:t>
    </dgm:pt>
    <dgm:pt modelId="{A132017E-38A2-448B-B30C-9B71B07E5751}" type="parTrans" cxnId="{7185F99D-206A-4E18-9FAD-CC1CD0DC863B}">
      <dgm:prSet/>
      <dgm:spPr/>
      <dgm:t>
        <a:bodyPr/>
        <a:lstStyle/>
        <a:p>
          <a:endParaRPr lang="fr-FR" sz="1200"/>
        </a:p>
      </dgm:t>
    </dgm:pt>
    <dgm:pt modelId="{29888869-4D39-4451-AE81-B553F287415A}" type="sibTrans" cxnId="{7185F99D-206A-4E18-9FAD-CC1CD0DC863B}">
      <dgm:prSet/>
      <dgm:spPr/>
      <dgm:t>
        <a:bodyPr/>
        <a:lstStyle/>
        <a:p>
          <a:endParaRPr lang="fr-FR" sz="1200"/>
        </a:p>
      </dgm:t>
    </dgm:pt>
    <dgm:pt modelId="{FB68B9AA-D577-4AC5-9917-62D77120FD95}" type="pres">
      <dgm:prSet presAssocID="{211944B6-745C-4CB4-9809-B44368C56231}" presName="theList" presStyleCnt="0">
        <dgm:presLayoutVars>
          <dgm:dir/>
          <dgm:animLvl val="lvl"/>
          <dgm:resizeHandles val="exact"/>
        </dgm:presLayoutVars>
      </dgm:prSet>
      <dgm:spPr/>
      <dgm:t>
        <a:bodyPr/>
        <a:lstStyle/>
        <a:p>
          <a:endParaRPr lang="fr-FR"/>
        </a:p>
      </dgm:t>
    </dgm:pt>
    <dgm:pt modelId="{454A3BEF-453A-46BF-8D2B-B9CE67AA9386}" type="pres">
      <dgm:prSet presAssocID="{208853AF-E12D-4513-A553-0646667ED44F}" presName="compNode" presStyleCnt="0"/>
      <dgm:spPr/>
    </dgm:pt>
    <dgm:pt modelId="{975CC78C-6FD8-444E-8C3C-838AD71FC62C}" type="pres">
      <dgm:prSet presAssocID="{208853AF-E12D-4513-A553-0646667ED44F}" presName="aNode" presStyleLbl="bgShp" presStyleIdx="0" presStyleCnt="2"/>
      <dgm:spPr/>
      <dgm:t>
        <a:bodyPr/>
        <a:lstStyle/>
        <a:p>
          <a:endParaRPr lang="fr-FR"/>
        </a:p>
      </dgm:t>
    </dgm:pt>
    <dgm:pt modelId="{12F33988-FFC4-43B3-AB64-C75161B16673}" type="pres">
      <dgm:prSet presAssocID="{208853AF-E12D-4513-A553-0646667ED44F}" presName="textNode" presStyleLbl="bgShp" presStyleIdx="0" presStyleCnt="2"/>
      <dgm:spPr/>
      <dgm:t>
        <a:bodyPr/>
        <a:lstStyle/>
        <a:p>
          <a:endParaRPr lang="fr-FR"/>
        </a:p>
      </dgm:t>
    </dgm:pt>
    <dgm:pt modelId="{C741B9D9-31D7-427E-A099-A271BC1F9938}" type="pres">
      <dgm:prSet presAssocID="{208853AF-E12D-4513-A553-0646667ED44F}" presName="compChildNode" presStyleCnt="0"/>
      <dgm:spPr/>
    </dgm:pt>
    <dgm:pt modelId="{858B335E-349E-4D2C-B340-47395578CF5D}" type="pres">
      <dgm:prSet presAssocID="{208853AF-E12D-4513-A553-0646667ED44F}" presName="theInnerList" presStyleCnt="0"/>
      <dgm:spPr/>
    </dgm:pt>
    <dgm:pt modelId="{7AEA8A85-B3FC-4CCE-AB71-ABD64A758E29}" type="pres">
      <dgm:prSet presAssocID="{58F3A197-E73C-47DE-B65D-37DE5690B779}" presName="childNode" presStyleLbl="node1" presStyleIdx="0" presStyleCnt="5">
        <dgm:presLayoutVars>
          <dgm:bulletEnabled val="1"/>
        </dgm:presLayoutVars>
      </dgm:prSet>
      <dgm:spPr/>
      <dgm:t>
        <a:bodyPr/>
        <a:lstStyle/>
        <a:p>
          <a:endParaRPr lang="fr-FR"/>
        </a:p>
      </dgm:t>
    </dgm:pt>
    <dgm:pt modelId="{79BA83EC-B53F-411E-8A69-E214A1BA279F}" type="pres">
      <dgm:prSet presAssocID="{58F3A197-E73C-47DE-B65D-37DE5690B779}" presName="aSpace2" presStyleCnt="0"/>
      <dgm:spPr/>
    </dgm:pt>
    <dgm:pt modelId="{5209BC19-4584-42AE-97DE-885B241C58CA}" type="pres">
      <dgm:prSet presAssocID="{3E1BCC5F-347D-4418-B005-A91CB0DF6C15}" presName="childNode" presStyleLbl="node1" presStyleIdx="1" presStyleCnt="5">
        <dgm:presLayoutVars>
          <dgm:bulletEnabled val="1"/>
        </dgm:presLayoutVars>
      </dgm:prSet>
      <dgm:spPr/>
      <dgm:t>
        <a:bodyPr/>
        <a:lstStyle/>
        <a:p>
          <a:endParaRPr lang="fr-FR"/>
        </a:p>
      </dgm:t>
    </dgm:pt>
    <dgm:pt modelId="{58069EC1-D42A-4764-B2FD-AF1A45705B3E}" type="pres">
      <dgm:prSet presAssocID="{208853AF-E12D-4513-A553-0646667ED44F}" presName="aSpace" presStyleCnt="0"/>
      <dgm:spPr/>
    </dgm:pt>
    <dgm:pt modelId="{5CBDFAF9-71DD-4345-8442-1981E9F624CF}" type="pres">
      <dgm:prSet presAssocID="{B72DDFEB-3B0C-4D60-9BDE-05F0DD283BBF}" presName="compNode" presStyleCnt="0"/>
      <dgm:spPr/>
    </dgm:pt>
    <dgm:pt modelId="{431AF5DD-DF22-4501-AFE5-A9D3A3E68EEE}" type="pres">
      <dgm:prSet presAssocID="{B72DDFEB-3B0C-4D60-9BDE-05F0DD283BBF}" presName="aNode" presStyleLbl="bgShp" presStyleIdx="1" presStyleCnt="2"/>
      <dgm:spPr/>
      <dgm:t>
        <a:bodyPr/>
        <a:lstStyle/>
        <a:p>
          <a:endParaRPr lang="fr-FR"/>
        </a:p>
      </dgm:t>
    </dgm:pt>
    <dgm:pt modelId="{1C11A6E1-399A-4FC5-8E0E-E5690D777CF4}" type="pres">
      <dgm:prSet presAssocID="{B72DDFEB-3B0C-4D60-9BDE-05F0DD283BBF}" presName="textNode" presStyleLbl="bgShp" presStyleIdx="1" presStyleCnt="2"/>
      <dgm:spPr/>
      <dgm:t>
        <a:bodyPr/>
        <a:lstStyle/>
        <a:p>
          <a:endParaRPr lang="fr-FR"/>
        </a:p>
      </dgm:t>
    </dgm:pt>
    <dgm:pt modelId="{70EB7E3E-FC6D-445D-AB62-6283392447A9}" type="pres">
      <dgm:prSet presAssocID="{B72DDFEB-3B0C-4D60-9BDE-05F0DD283BBF}" presName="compChildNode" presStyleCnt="0"/>
      <dgm:spPr/>
    </dgm:pt>
    <dgm:pt modelId="{96D1FDAA-A496-4F82-AFE9-E6F75F247938}" type="pres">
      <dgm:prSet presAssocID="{B72DDFEB-3B0C-4D60-9BDE-05F0DD283BBF}" presName="theInnerList" presStyleCnt="0"/>
      <dgm:spPr/>
    </dgm:pt>
    <dgm:pt modelId="{3685A91B-FEC4-4FE5-89B9-3754FF53497B}" type="pres">
      <dgm:prSet presAssocID="{EECF9A49-1232-41AA-911C-799931D21563}" presName="childNode" presStyleLbl="node1" presStyleIdx="2" presStyleCnt="5">
        <dgm:presLayoutVars>
          <dgm:bulletEnabled val="1"/>
        </dgm:presLayoutVars>
      </dgm:prSet>
      <dgm:spPr/>
      <dgm:t>
        <a:bodyPr/>
        <a:lstStyle/>
        <a:p>
          <a:endParaRPr lang="fr-FR"/>
        </a:p>
      </dgm:t>
    </dgm:pt>
    <dgm:pt modelId="{E1465B4B-11A8-4FDD-B7AA-AD3D465DCC0F}" type="pres">
      <dgm:prSet presAssocID="{EECF9A49-1232-41AA-911C-799931D21563}" presName="aSpace2" presStyleCnt="0"/>
      <dgm:spPr/>
    </dgm:pt>
    <dgm:pt modelId="{F561FAF0-0AFF-4C09-83CF-FA9EFC909C71}" type="pres">
      <dgm:prSet presAssocID="{FF6AAD11-41F9-40C3-AB8B-917212968773}" presName="childNode" presStyleLbl="node1" presStyleIdx="3" presStyleCnt="5">
        <dgm:presLayoutVars>
          <dgm:bulletEnabled val="1"/>
        </dgm:presLayoutVars>
      </dgm:prSet>
      <dgm:spPr/>
      <dgm:t>
        <a:bodyPr/>
        <a:lstStyle/>
        <a:p>
          <a:endParaRPr lang="fr-FR"/>
        </a:p>
      </dgm:t>
    </dgm:pt>
    <dgm:pt modelId="{59F31E8C-E6A8-4EFD-8117-D503A2A6394D}" type="pres">
      <dgm:prSet presAssocID="{FF6AAD11-41F9-40C3-AB8B-917212968773}" presName="aSpace2" presStyleCnt="0"/>
      <dgm:spPr/>
    </dgm:pt>
    <dgm:pt modelId="{CB8F5068-5091-4A9E-8644-3D4BA82959A8}" type="pres">
      <dgm:prSet presAssocID="{8CB7CDEC-20AB-4235-B69B-C90CB863498D}" presName="childNode" presStyleLbl="node1" presStyleIdx="4" presStyleCnt="5">
        <dgm:presLayoutVars>
          <dgm:bulletEnabled val="1"/>
        </dgm:presLayoutVars>
      </dgm:prSet>
      <dgm:spPr/>
      <dgm:t>
        <a:bodyPr/>
        <a:lstStyle/>
        <a:p>
          <a:endParaRPr lang="fr-FR"/>
        </a:p>
      </dgm:t>
    </dgm:pt>
  </dgm:ptLst>
  <dgm:cxnLst>
    <dgm:cxn modelId="{755B9E05-94CC-4D50-9DAA-970A8298DC8E}" type="presOf" srcId="{B72DDFEB-3B0C-4D60-9BDE-05F0DD283BBF}" destId="{431AF5DD-DF22-4501-AFE5-A9D3A3E68EEE}" srcOrd="0" destOrd="0" presId="urn:microsoft.com/office/officeart/2005/8/layout/lProcess2"/>
    <dgm:cxn modelId="{1E7CFB2B-B3B5-4B5A-B24D-D28B990148F5}" type="presOf" srcId="{208853AF-E12D-4513-A553-0646667ED44F}" destId="{975CC78C-6FD8-444E-8C3C-838AD71FC62C}" srcOrd="0" destOrd="0" presId="urn:microsoft.com/office/officeart/2005/8/layout/lProcess2"/>
    <dgm:cxn modelId="{9C0F299C-92D5-4460-80D8-EE8991B0F28A}" type="presOf" srcId="{8CB7CDEC-20AB-4235-B69B-C90CB863498D}" destId="{CB8F5068-5091-4A9E-8644-3D4BA82959A8}" srcOrd="0" destOrd="0" presId="urn:microsoft.com/office/officeart/2005/8/layout/lProcess2"/>
    <dgm:cxn modelId="{39289AE1-B90B-4220-B2F5-3C75275C43FE}" srcId="{211944B6-745C-4CB4-9809-B44368C56231}" destId="{B72DDFEB-3B0C-4D60-9BDE-05F0DD283BBF}" srcOrd="1" destOrd="0" parTransId="{67F1D78D-39C5-41D3-9737-9E3467CC08D7}" sibTransId="{1862D90C-15A6-45A2-9139-6ADC830676DB}"/>
    <dgm:cxn modelId="{1474575F-2D48-4D2D-AB45-C77EB67D5A68}" srcId="{211944B6-745C-4CB4-9809-B44368C56231}" destId="{208853AF-E12D-4513-A553-0646667ED44F}" srcOrd="0" destOrd="0" parTransId="{46F3A8FC-2287-45DB-96CE-74AFA15E40D4}" sibTransId="{9C188FDA-6002-43F6-AD8E-464A15378019}"/>
    <dgm:cxn modelId="{E06BC365-EC83-4153-AB1A-058412542598}" srcId="{B72DDFEB-3B0C-4D60-9BDE-05F0DD283BBF}" destId="{8CB7CDEC-20AB-4235-B69B-C90CB863498D}" srcOrd="2" destOrd="0" parTransId="{E2D005E0-84DD-4711-A562-A16994408C14}" sibTransId="{DFBE5B82-B957-4BFE-9394-7ACC824D8E11}"/>
    <dgm:cxn modelId="{E492BACA-8268-4D0A-95D3-ADED9EEE2F57}" type="presOf" srcId="{211944B6-745C-4CB4-9809-B44368C56231}" destId="{FB68B9AA-D577-4AC5-9917-62D77120FD95}" srcOrd="0" destOrd="0" presId="urn:microsoft.com/office/officeart/2005/8/layout/lProcess2"/>
    <dgm:cxn modelId="{7529ED0A-C29F-4446-9661-4BF0A602DAEF}" type="presOf" srcId="{FF6AAD11-41F9-40C3-AB8B-917212968773}" destId="{F561FAF0-0AFF-4C09-83CF-FA9EFC909C71}" srcOrd="0" destOrd="0" presId="urn:microsoft.com/office/officeart/2005/8/layout/lProcess2"/>
    <dgm:cxn modelId="{3A405F17-01B3-4F43-91E1-ED516C811401}" srcId="{208853AF-E12D-4513-A553-0646667ED44F}" destId="{3E1BCC5F-347D-4418-B005-A91CB0DF6C15}" srcOrd="1" destOrd="0" parTransId="{B52BD46D-9C0E-441C-A108-5505310E81E7}" sibTransId="{5CA72DC0-4474-4582-9A6D-FF5124C63429}"/>
    <dgm:cxn modelId="{429CD84D-97AE-493A-9C57-3800F6F7FC43}" type="presOf" srcId="{208853AF-E12D-4513-A553-0646667ED44F}" destId="{12F33988-FFC4-43B3-AB64-C75161B16673}" srcOrd="1" destOrd="0" presId="urn:microsoft.com/office/officeart/2005/8/layout/lProcess2"/>
    <dgm:cxn modelId="{661D2EA3-44E6-472B-8AD0-0F0799B0DE7D}" srcId="{208853AF-E12D-4513-A553-0646667ED44F}" destId="{58F3A197-E73C-47DE-B65D-37DE5690B779}" srcOrd="0" destOrd="0" parTransId="{D62B1A9A-EAFE-46D6-A84D-AB2DF4B8990D}" sibTransId="{2410F0C7-F910-4C3F-8319-3FB0411E8254}"/>
    <dgm:cxn modelId="{281782FA-B76D-42B5-8925-CAB3AF515C8B}" type="presOf" srcId="{58F3A197-E73C-47DE-B65D-37DE5690B779}" destId="{7AEA8A85-B3FC-4CCE-AB71-ABD64A758E29}" srcOrd="0" destOrd="0" presId="urn:microsoft.com/office/officeart/2005/8/layout/lProcess2"/>
    <dgm:cxn modelId="{5ACA14E1-F4C0-4DDC-B02E-CB553F13BD49}" type="presOf" srcId="{EECF9A49-1232-41AA-911C-799931D21563}" destId="{3685A91B-FEC4-4FE5-89B9-3754FF53497B}" srcOrd="0" destOrd="0" presId="urn:microsoft.com/office/officeart/2005/8/layout/lProcess2"/>
    <dgm:cxn modelId="{7185F99D-206A-4E18-9FAD-CC1CD0DC863B}" srcId="{B72DDFEB-3B0C-4D60-9BDE-05F0DD283BBF}" destId="{FF6AAD11-41F9-40C3-AB8B-917212968773}" srcOrd="1" destOrd="0" parTransId="{A132017E-38A2-448B-B30C-9B71B07E5751}" sibTransId="{29888869-4D39-4451-AE81-B553F287415A}"/>
    <dgm:cxn modelId="{EB9AEE3C-6CC8-4F99-B3DA-56AF73450A95}" srcId="{B72DDFEB-3B0C-4D60-9BDE-05F0DD283BBF}" destId="{EECF9A49-1232-41AA-911C-799931D21563}" srcOrd="0" destOrd="0" parTransId="{9B4FBB5E-4F4C-4E0A-AA04-79F989A66E89}" sibTransId="{6940FA85-EF72-4C2F-9BB4-0CBC4059E67C}"/>
    <dgm:cxn modelId="{E7D7E0C5-5014-4D23-8BFC-EBECA18172F4}" type="presOf" srcId="{3E1BCC5F-347D-4418-B005-A91CB0DF6C15}" destId="{5209BC19-4584-42AE-97DE-885B241C58CA}" srcOrd="0" destOrd="0" presId="urn:microsoft.com/office/officeart/2005/8/layout/lProcess2"/>
    <dgm:cxn modelId="{DC6E0DD8-AB16-481F-8C3A-55CA694B0CEC}" type="presOf" srcId="{B72DDFEB-3B0C-4D60-9BDE-05F0DD283BBF}" destId="{1C11A6E1-399A-4FC5-8E0E-E5690D777CF4}" srcOrd="1" destOrd="0" presId="urn:microsoft.com/office/officeart/2005/8/layout/lProcess2"/>
    <dgm:cxn modelId="{97C7B3B3-9718-4B6B-A0AC-8EFC7C27DEEF}" type="presParOf" srcId="{FB68B9AA-D577-4AC5-9917-62D77120FD95}" destId="{454A3BEF-453A-46BF-8D2B-B9CE67AA9386}" srcOrd="0" destOrd="0" presId="urn:microsoft.com/office/officeart/2005/8/layout/lProcess2"/>
    <dgm:cxn modelId="{2F72AA78-AEAC-465B-9CBC-C9B60C71AE33}" type="presParOf" srcId="{454A3BEF-453A-46BF-8D2B-B9CE67AA9386}" destId="{975CC78C-6FD8-444E-8C3C-838AD71FC62C}" srcOrd="0" destOrd="0" presId="urn:microsoft.com/office/officeart/2005/8/layout/lProcess2"/>
    <dgm:cxn modelId="{4A212173-1EA6-41B4-B8B1-07EF12086DD4}" type="presParOf" srcId="{454A3BEF-453A-46BF-8D2B-B9CE67AA9386}" destId="{12F33988-FFC4-43B3-AB64-C75161B16673}" srcOrd="1" destOrd="0" presId="urn:microsoft.com/office/officeart/2005/8/layout/lProcess2"/>
    <dgm:cxn modelId="{8F52A5F3-FC99-4CB4-BA25-4E5E491A7A70}" type="presParOf" srcId="{454A3BEF-453A-46BF-8D2B-B9CE67AA9386}" destId="{C741B9D9-31D7-427E-A099-A271BC1F9938}" srcOrd="2" destOrd="0" presId="urn:microsoft.com/office/officeart/2005/8/layout/lProcess2"/>
    <dgm:cxn modelId="{D057B0C8-0EFF-45D2-8E00-ABE957FFE629}" type="presParOf" srcId="{C741B9D9-31D7-427E-A099-A271BC1F9938}" destId="{858B335E-349E-4D2C-B340-47395578CF5D}" srcOrd="0" destOrd="0" presId="urn:microsoft.com/office/officeart/2005/8/layout/lProcess2"/>
    <dgm:cxn modelId="{BA2570E8-26F7-45BF-8425-9E951ABD40F7}" type="presParOf" srcId="{858B335E-349E-4D2C-B340-47395578CF5D}" destId="{7AEA8A85-B3FC-4CCE-AB71-ABD64A758E29}" srcOrd="0" destOrd="0" presId="urn:microsoft.com/office/officeart/2005/8/layout/lProcess2"/>
    <dgm:cxn modelId="{4BF1CF89-D6C2-4425-BD44-F30FD1CF1A29}" type="presParOf" srcId="{858B335E-349E-4D2C-B340-47395578CF5D}" destId="{79BA83EC-B53F-411E-8A69-E214A1BA279F}" srcOrd="1" destOrd="0" presId="urn:microsoft.com/office/officeart/2005/8/layout/lProcess2"/>
    <dgm:cxn modelId="{BC6393DA-AD74-4F9C-824C-2000244D9634}" type="presParOf" srcId="{858B335E-349E-4D2C-B340-47395578CF5D}" destId="{5209BC19-4584-42AE-97DE-885B241C58CA}" srcOrd="2" destOrd="0" presId="urn:microsoft.com/office/officeart/2005/8/layout/lProcess2"/>
    <dgm:cxn modelId="{3BD7D402-3F78-4241-B5D7-2C5412F07618}" type="presParOf" srcId="{FB68B9AA-D577-4AC5-9917-62D77120FD95}" destId="{58069EC1-D42A-4764-B2FD-AF1A45705B3E}" srcOrd="1" destOrd="0" presId="urn:microsoft.com/office/officeart/2005/8/layout/lProcess2"/>
    <dgm:cxn modelId="{4B79C852-558B-498D-8691-12C01CC9EC23}" type="presParOf" srcId="{FB68B9AA-D577-4AC5-9917-62D77120FD95}" destId="{5CBDFAF9-71DD-4345-8442-1981E9F624CF}" srcOrd="2" destOrd="0" presId="urn:microsoft.com/office/officeart/2005/8/layout/lProcess2"/>
    <dgm:cxn modelId="{B8CB2669-816B-469D-A9C2-9AC551E2AB73}" type="presParOf" srcId="{5CBDFAF9-71DD-4345-8442-1981E9F624CF}" destId="{431AF5DD-DF22-4501-AFE5-A9D3A3E68EEE}" srcOrd="0" destOrd="0" presId="urn:microsoft.com/office/officeart/2005/8/layout/lProcess2"/>
    <dgm:cxn modelId="{7B3EAE98-8BA5-466B-A24F-5C60117B51BF}" type="presParOf" srcId="{5CBDFAF9-71DD-4345-8442-1981E9F624CF}" destId="{1C11A6E1-399A-4FC5-8E0E-E5690D777CF4}" srcOrd="1" destOrd="0" presId="urn:microsoft.com/office/officeart/2005/8/layout/lProcess2"/>
    <dgm:cxn modelId="{5A72C412-A5F4-4888-8048-743714A550BC}" type="presParOf" srcId="{5CBDFAF9-71DD-4345-8442-1981E9F624CF}" destId="{70EB7E3E-FC6D-445D-AB62-6283392447A9}" srcOrd="2" destOrd="0" presId="urn:microsoft.com/office/officeart/2005/8/layout/lProcess2"/>
    <dgm:cxn modelId="{F7CB12F7-5BEB-4ED9-9BCD-8D0B2F384B71}" type="presParOf" srcId="{70EB7E3E-FC6D-445D-AB62-6283392447A9}" destId="{96D1FDAA-A496-4F82-AFE9-E6F75F247938}" srcOrd="0" destOrd="0" presId="urn:microsoft.com/office/officeart/2005/8/layout/lProcess2"/>
    <dgm:cxn modelId="{B4A79A48-0569-4091-9580-4C16F668211A}" type="presParOf" srcId="{96D1FDAA-A496-4F82-AFE9-E6F75F247938}" destId="{3685A91B-FEC4-4FE5-89B9-3754FF53497B}" srcOrd="0" destOrd="0" presId="urn:microsoft.com/office/officeart/2005/8/layout/lProcess2"/>
    <dgm:cxn modelId="{89D6B328-99C6-49FC-AEC3-0B599D2307B2}" type="presParOf" srcId="{96D1FDAA-A496-4F82-AFE9-E6F75F247938}" destId="{E1465B4B-11A8-4FDD-B7AA-AD3D465DCC0F}" srcOrd="1" destOrd="0" presId="urn:microsoft.com/office/officeart/2005/8/layout/lProcess2"/>
    <dgm:cxn modelId="{DCB0E206-D874-4285-B3F0-725560798297}" type="presParOf" srcId="{96D1FDAA-A496-4F82-AFE9-E6F75F247938}" destId="{F561FAF0-0AFF-4C09-83CF-FA9EFC909C71}" srcOrd="2" destOrd="0" presId="urn:microsoft.com/office/officeart/2005/8/layout/lProcess2"/>
    <dgm:cxn modelId="{DA8AD721-ACA9-431C-82B1-30389907674B}" type="presParOf" srcId="{96D1FDAA-A496-4F82-AFE9-E6F75F247938}" destId="{59F31E8C-E6A8-4EFD-8117-D503A2A6394D}" srcOrd="3" destOrd="0" presId="urn:microsoft.com/office/officeart/2005/8/layout/lProcess2"/>
    <dgm:cxn modelId="{A74BB4F1-AE4A-4B0B-8C85-782D5D0F89C1}" type="presParOf" srcId="{96D1FDAA-A496-4F82-AFE9-E6F75F247938}" destId="{CB8F5068-5091-4A9E-8644-3D4BA82959A8}"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55080-2D96-4DE3-B610-423A4A1819B0}">
      <dsp:nvSpPr>
        <dsp:cNvPr id="0" name=""/>
        <dsp:cNvSpPr/>
      </dsp:nvSpPr>
      <dsp:spPr>
        <a:xfrm>
          <a:off x="1090310" y="1091885"/>
          <a:ext cx="2543836" cy="2098132"/>
        </a:xfrm>
        <a:prstGeom prst="roundRect">
          <a:avLst>
            <a:gd name="adj" fmla="val 10000"/>
          </a:avLst>
        </a:prstGeom>
        <a:solidFill>
          <a:srgbClr val="992121">
            <a:alpha val="4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fr-FR" sz="1200" kern="1200" dirty="0" smtClean="0">
              <a:solidFill>
                <a:schemeClr val="bg1"/>
              </a:solidFill>
            </a:rPr>
            <a:t>Présentation d’un dossier physique de déclaration de fret</a:t>
          </a:r>
          <a:endParaRPr lang="fr-FR" sz="1200" kern="1200" dirty="0">
            <a:solidFill>
              <a:schemeClr val="bg1"/>
            </a:solidFill>
          </a:endParaRPr>
        </a:p>
        <a:p>
          <a:pPr marL="114300" lvl="1" indent="-114300" algn="l" defTabSz="533400">
            <a:lnSpc>
              <a:spcPct val="90000"/>
            </a:lnSpc>
            <a:spcBef>
              <a:spcPct val="0"/>
            </a:spcBef>
            <a:spcAft>
              <a:spcPct val="15000"/>
            </a:spcAft>
            <a:buChar char="••"/>
          </a:pPr>
          <a:r>
            <a:rPr lang="fr-FR" sz="1200" kern="1200" dirty="0" smtClean="0">
              <a:solidFill>
                <a:schemeClr val="bg1"/>
              </a:solidFill>
            </a:rPr>
            <a:t>Edition manuel des lettres de Voitures (carnets physiques)</a:t>
          </a:r>
          <a:endParaRPr lang="fr-FR" sz="1200" kern="1200" dirty="0">
            <a:solidFill>
              <a:schemeClr val="bg1"/>
            </a:solidFill>
          </a:endParaRPr>
        </a:p>
        <a:p>
          <a:pPr marL="114300" lvl="1" indent="-114300" algn="l" defTabSz="533400">
            <a:lnSpc>
              <a:spcPct val="90000"/>
            </a:lnSpc>
            <a:spcBef>
              <a:spcPct val="0"/>
            </a:spcBef>
            <a:spcAft>
              <a:spcPct val="15000"/>
            </a:spcAft>
            <a:buChar char="••"/>
          </a:pPr>
          <a:r>
            <a:rPr lang="fr-FR" sz="1200" kern="1200" dirty="0" smtClean="0">
              <a:solidFill>
                <a:schemeClr val="bg1"/>
              </a:solidFill>
            </a:rPr>
            <a:t>Vignettes Spéciales remplies manuellement</a:t>
          </a:r>
          <a:endParaRPr lang="fr-FR" sz="1200" kern="1200" dirty="0">
            <a:solidFill>
              <a:schemeClr val="bg1"/>
            </a:solidFill>
          </a:endParaRPr>
        </a:p>
        <a:p>
          <a:pPr marL="114300" lvl="1" indent="-114300" algn="l" defTabSz="533400">
            <a:lnSpc>
              <a:spcPct val="90000"/>
            </a:lnSpc>
            <a:spcBef>
              <a:spcPct val="0"/>
            </a:spcBef>
            <a:spcAft>
              <a:spcPct val="15000"/>
            </a:spcAft>
            <a:buChar char="••"/>
          </a:pPr>
          <a:r>
            <a:rPr lang="fr-FR" sz="1200" kern="1200" dirty="0" smtClean="0">
              <a:solidFill>
                <a:schemeClr val="bg1"/>
              </a:solidFill>
            </a:rPr>
            <a:t>Consolidation manuelles des données statistique</a:t>
          </a:r>
          <a:endParaRPr lang="fr-FR" sz="1200" kern="1200" dirty="0">
            <a:solidFill>
              <a:schemeClr val="bg1"/>
            </a:solidFill>
          </a:endParaRPr>
        </a:p>
      </dsp:txBody>
      <dsp:txXfrm>
        <a:off x="1138594" y="1140169"/>
        <a:ext cx="2447268" cy="1551965"/>
      </dsp:txXfrm>
    </dsp:sp>
    <dsp:sp modelId="{A8B80CC3-E271-492E-90E4-E9402316A72B}">
      <dsp:nvSpPr>
        <dsp:cNvPr id="0" name=""/>
        <dsp:cNvSpPr/>
      </dsp:nvSpPr>
      <dsp:spPr>
        <a:xfrm>
          <a:off x="2468201" y="1405990"/>
          <a:ext cx="3079573" cy="3079573"/>
        </a:xfrm>
        <a:prstGeom prst="leftCircularArrow">
          <a:avLst>
            <a:gd name="adj1" fmla="val 4038"/>
            <a:gd name="adj2" fmla="val 507611"/>
            <a:gd name="adj3" fmla="val 2283122"/>
            <a:gd name="adj4" fmla="val 9024489"/>
            <a:gd name="adj5" fmla="val 471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577847-9FAA-4A6B-A304-3ED1B3C7B173}">
      <dsp:nvSpPr>
        <dsp:cNvPr id="0" name=""/>
        <dsp:cNvSpPr/>
      </dsp:nvSpPr>
      <dsp:spPr>
        <a:xfrm>
          <a:off x="1655607" y="2740418"/>
          <a:ext cx="2261187" cy="899199"/>
        </a:xfrm>
        <a:prstGeom prst="roundRect">
          <a:avLst>
            <a:gd name="adj" fmla="val 10000"/>
          </a:avLst>
        </a:prstGeom>
        <a:solidFill>
          <a:srgbClr val="5B9BD5">
            <a:alpha val="7490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fr-FR" sz="2300" kern="1200" dirty="0" smtClean="0">
              <a:solidFill>
                <a:schemeClr val="bg1"/>
              </a:solidFill>
            </a:rPr>
            <a:t>Gestion Manuelle des documents</a:t>
          </a:r>
          <a:endParaRPr lang="fr-FR" sz="2300" kern="1200" dirty="0">
            <a:solidFill>
              <a:schemeClr val="bg1"/>
            </a:solidFill>
          </a:endParaRPr>
        </a:p>
      </dsp:txBody>
      <dsp:txXfrm>
        <a:off x="1681944" y="2766755"/>
        <a:ext cx="2208513" cy="846525"/>
      </dsp:txXfrm>
    </dsp:sp>
    <dsp:sp modelId="{FBC8FF06-AB83-48DB-868F-54C31EA6FF63}">
      <dsp:nvSpPr>
        <dsp:cNvPr id="0" name=""/>
        <dsp:cNvSpPr/>
      </dsp:nvSpPr>
      <dsp:spPr>
        <a:xfrm>
          <a:off x="4509021" y="1091885"/>
          <a:ext cx="2543836" cy="2098132"/>
        </a:xfrm>
        <a:prstGeom prst="roundRect">
          <a:avLst>
            <a:gd name="adj" fmla="val 10000"/>
          </a:avLst>
        </a:prstGeom>
        <a:solidFill>
          <a:srgbClr val="992121">
            <a:alpha val="4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fr-FR" sz="1200" kern="1200" dirty="0" smtClean="0">
              <a:solidFill>
                <a:schemeClr val="bg1"/>
              </a:solidFill>
            </a:rPr>
            <a:t>Informatisation de la Lettre de Voiture et du sauf Conduit International</a:t>
          </a:r>
          <a:endParaRPr lang="fr-FR" sz="1200" kern="1200" dirty="0">
            <a:solidFill>
              <a:schemeClr val="bg1"/>
            </a:solidFill>
          </a:endParaRPr>
        </a:p>
        <a:p>
          <a:pPr marL="114300" lvl="1" indent="-114300" algn="l" defTabSz="533400">
            <a:lnSpc>
              <a:spcPct val="90000"/>
            </a:lnSpc>
            <a:spcBef>
              <a:spcPct val="0"/>
            </a:spcBef>
            <a:spcAft>
              <a:spcPct val="15000"/>
            </a:spcAft>
            <a:buChar char="••"/>
          </a:pPr>
          <a:r>
            <a:rPr lang="fr-FR" sz="1200" kern="1200" dirty="0" smtClean="0">
              <a:solidFill>
                <a:schemeClr val="bg1"/>
              </a:solidFill>
            </a:rPr>
            <a:t>Vignettes Spéciales remplies manuellement</a:t>
          </a:r>
          <a:endParaRPr lang="fr-FR" sz="1200" kern="1200" dirty="0">
            <a:solidFill>
              <a:schemeClr val="bg1"/>
            </a:solidFill>
          </a:endParaRPr>
        </a:p>
        <a:p>
          <a:pPr marL="114300" lvl="1" indent="-114300" algn="l" defTabSz="533400">
            <a:lnSpc>
              <a:spcPct val="90000"/>
            </a:lnSpc>
            <a:spcBef>
              <a:spcPct val="0"/>
            </a:spcBef>
            <a:spcAft>
              <a:spcPct val="15000"/>
            </a:spcAft>
            <a:buChar char="••"/>
          </a:pPr>
          <a:r>
            <a:rPr lang="fr-FR" sz="1200" kern="1200" dirty="0" smtClean="0">
              <a:solidFill>
                <a:schemeClr val="bg1"/>
              </a:solidFill>
            </a:rPr>
            <a:t>Interfaçage avec la GUCE</a:t>
          </a:r>
          <a:endParaRPr lang="fr-FR" sz="1200" kern="1200" dirty="0">
            <a:solidFill>
              <a:schemeClr val="bg1"/>
            </a:solidFill>
          </a:endParaRPr>
        </a:p>
        <a:p>
          <a:pPr marL="114300" lvl="1" indent="-114300" algn="l" defTabSz="533400">
            <a:lnSpc>
              <a:spcPct val="90000"/>
            </a:lnSpc>
            <a:spcBef>
              <a:spcPct val="0"/>
            </a:spcBef>
            <a:spcAft>
              <a:spcPct val="15000"/>
            </a:spcAft>
            <a:buChar char="••"/>
          </a:pPr>
          <a:r>
            <a:rPr lang="fr-FR" sz="1200" kern="1200" dirty="0" smtClean="0">
              <a:solidFill>
                <a:schemeClr val="bg1"/>
              </a:solidFill>
            </a:rPr>
            <a:t>Maillage partiel des corridors et Check-Points</a:t>
          </a:r>
          <a:endParaRPr lang="fr-FR" sz="1200" kern="1200" dirty="0">
            <a:solidFill>
              <a:schemeClr val="bg1"/>
            </a:solidFill>
          </a:endParaRPr>
        </a:p>
      </dsp:txBody>
      <dsp:txXfrm>
        <a:off x="4557305" y="1589769"/>
        <a:ext cx="2447268" cy="1551965"/>
      </dsp:txXfrm>
    </dsp:sp>
    <dsp:sp modelId="{777EEF33-14B3-4789-B3E1-98409B62E60A}">
      <dsp:nvSpPr>
        <dsp:cNvPr id="0" name=""/>
        <dsp:cNvSpPr/>
      </dsp:nvSpPr>
      <dsp:spPr>
        <a:xfrm>
          <a:off x="5865714" y="-285925"/>
          <a:ext cx="3404618" cy="3404618"/>
        </a:xfrm>
        <a:prstGeom prst="circularArrow">
          <a:avLst>
            <a:gd name="adj1" fmla="val 3653"/>
            <a:gd name="adj2" fmla="val 454902"/>
            <a:gd name="adj3" fmla="val 19369588"/>
            <a:gd name="adj4" fmla="val 12575511"/>
            <a:gd name="adj5" fmla="val 426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D4D625-C368-4C69-9E70-5E71C6F9CFEE}">
      <dsp:nvSpPr>
        <dsp:cNvPr id="0" name=""/>
        <dsp:cNvSpPr/>
      </dsp:nvSpPr>
      <dsp:spPr>
        <a:xfrm>
          <a:off x="5074318" y="642285"/>
          <a:ext cx="2261187" cy="899199"/>
        </a:xfrm>
        <a:prstGeom prst="roundRect">
          <a:avLst>
            <a:gd name="adj" fmla="val 10000"/>
          </a:avLst>
        </a:prstGeom>
        <a:solidFill>
          <a:srgbClr val="5B9BD5">
            <a:alpha val="7490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fr-FR" sz="2300" kern="1200" dirty="0" smtClean="0">
              <a:solidFill>
                <a:schemeClr val="bg1"/>
              </a:solidFill>
            </a:rPr>
            <a:t>Informatisation des documents</a:t>
          </a:r>
          <a:endParaRPr lang="fr-FR" sz="2300" kern="1200" dirty="0">
            <a:solidFill>
              <a:schemeClr val="bg1"/>
            </a:solidFill>
          </a:endParaRPr>
        </a:p>
      </dsp:txBody>
      <dsp:txXfrm>
        <a:off x="5100655" y="668622"/>
        <a:ext cx="2208513" cy="846525"/>
      </dsp:txXfrm>
    </dsp:sp>
    <dsp:sp modelId="{0C5D2CB9-A068-4AFE-9C61-DBE64A2F65F4}">
      <dsp:nvSpPr>
        <dsp:cNvPr id="0" name=""/>
        <dsp:cNvSpPr/>
      </dsp:nvSpPr>
      <dsp:spPr>
        <a:xfrm>
          <a:off x="7927732" y="1091885"/>
          <a:ext cx="2543836" cy="2098132"/>
        </a:xfrm>
        <a:prstGeom prst="roundRect">
          <a:avLst>
            <a:gd name="adj" fmla="val 10000"/>
          </a:avLst>
        </a:prstGeom>
        <a:solidFill>
          <a:srgbClr val="992121">
            <a:alpha val="4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fr-FR" sz="1200" kern="1200" dirty="0" smtClean="0">
              <a:solidFill>
                <a:schemeClr val="bg1"/>
              </a:solidFill>
            </a:rPr>
            <a:t>Digitalisation de tous les documents (LVI, SC, Vignettes)</a:t>
          </a:r>
          <a:endParaRPr lang="fr-FR" sz="1200" kern="1200" dirty="0">
            <a:solidFill>
              <a:schemeClr val="bg1"/>
            </a:solidFill>
          </a:endParaRPr>
        </a:p>
        <a:p>
          <a:pPr marL="114300" lvl="1" indent="-114300" algn="l" defTabSz="533400">
            <a:lnSpc>
              <a:spcPct val="90000"/>
            </a:lnSpc>
            <a:spcBef>
              <a:spcPct val="0"/>
            </a:spcBef>
            <a:spcAft>
              <a:spcPct val="15000"/>
            </a:spcAft>
            <a:buChar char="••"/>
          </a:pPr>
          <a:r>
            <a:rPr lang="fr-FR" sz="1200" kern="1200" dirty="0" smtClean="0">
              <a:solidFill>
                <a:schemeClr val="bg1"/>
              </a:solidFill>
            </a:rPr>
            <a:t>Maillage total des corridors Conventionnels</a:t>
          </a:r>
          <a:endParaRPr lang="fr-FR" sz="1200" kern="1200" dirty="0">
            <a:solidFill>
              <a:schemeClr val="bg1"/>
            </a:solidFill>
          </a:endParaRPr>
        </a:p>
        <a:p>
          <a:pPr marL="114300" lvl="1" indent="-114300" algn="l" defTabSz="533400">
            <a:lnSpc>
              <a:spcPct val="90000"/>
            </a:lnSpc>
            <a:spcBef>
              <a:spcPct val="0"/>
            </a:spcBef>
            <a:spcAft>
              <a:spcPct val="15000"/>
            </a:spcAft>
            <a:buChar char="••"/>
          </a:pPr>
          <a:r>
            <a:rPr lang="fr-FR" sz="1200" kern="1200" dirty="0" smtClean="0">
              <a:solidFill>
                <a:schemeClr val="bg1"/>
              </a:solidFill>
            </a:rPr>
            <a:t>Maillage partiel des corridors non conventionnels</a:t>
          </a:r>
          <a:endParaRPr lang="fr-FR" sz="1200" kern="1200" dirty="0">
            <a:solidFill>
              <a:schemeClr val="bg1"/>
            </a:solidFill>
          </a:endParaRPr>
        </a:p>
        <a:p>
          <a:pPr marL="114300" lvl="1" indent="-114300" algn="l" defTabSz="533400">
            <a:lnSpc>
              <a:spcPct val="90000"/>
            </a:lnSpc>
            <a:spcBef>
              <a:spcPct val="0"/>
            </a:spcBef>
            <a:spcAft>
              <a:spcPct val="15000"/>
            </a:spcAft>
            <a:buChar char="••"/>
          </a:pPr>
          <a:r>
            <a:rPr lang="fr-FR" sz="1200" kern="1200" dirty="0" smtClean="0">
              <a:solidFill>
                <a:schemeClr val="bg1"/>
              </a:solidFill>
            </a:rPr>
            <a:t>Interfaçage avec le GUCE</a:t>
          </a:r>
          <a:endParaRPr lang="fr-FR" sz="1200" kern="1200" dirty="0">
            <a:solidFill>
              <a:schemeClr val="bg1"/>
            </a:solidFill>
          </a:endParaRPr>
        </a:p>
      </dsp:txBody>
      <dsp:txXfrm>
        <a:off x="7976016" y="1140169"/>
        <a:ext cx="2447268" cy="1551965"/>
      </dsp:txXfrm>
    </dsp:sp>
    <dsp:sp modelId="{3D1A0C3F-FD3F-4508-83CA-38B808C3D9FE}">
      <dsp:nvSpPr>
        <dsp:cNvPr id="0" name=""/>
        <dsp:cNvSpPr/>
      </dsp:nvSpPr>
      <dsp:spPr>
        <a:xfrm>
          <a:off x="8493029" y="2740418"/>
          <a:ext cx="2261187" cy="899199"/>
        </a:xfrm>
        <a:prstGeom prst="roundRect">
          <a:avLst>
            <a:gd name="adj" fmla="val 10000"/>
          </a:avLst>
        </a:prstGeom>
        <a:solidFill>
          <a:srgbClr val="5B9BD5">
            <a:alpha val="7490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fr-FR" sz="2300" kern="1200" dirty="0" smtClean="0">
              <a:solidFill>
                <a:schemeClr val="bg1"/>
              </a:solidFill>
            </a:rPr>
            <a:t>Bourse Digitale du Fret</a:t>
          </a:r>
          <a:endParaRPr lang="fr-FR" sz="2300" kern="1200" dirty="0">
            <a:solidFill>
              <a:schemeClr val="bg1"/>
            </a:solidFill>
          </a:endParaRPr>
        </a:p>
      </dsp:txBody>
      <dsp:txXfrm>
        <a:off x="8519366" y="2766755"/>
        <a:ext cx="2208513" cy="846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67E0B-5857-4B6D-8F67-65AABD327CC8}">
      <dsp:nvSpPr>
        <dsp:cNvPr id="0" name=""/>
        <dsp:cNvSpPr/>
      </dsp:nvSpPr>
      <dsp:spPr>
        <a:xfrm>
          <a:off x="1439" y="22836"/>
          <a:ext cx="1808777" cy="8300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fr-FR" sz="1400" kern="1200" dirty="0" smtClean="0"/>
            <a:t>Préalables</a:t>
          </a:r>
          <a:endParaRPr lang="fr-FR" sz="1400" kern="1200" dirty="0"/>
        </a:p>
      </dsp:txBody>
      <dsp:txXfrm>
        <a:off x="1439" y="22836"/>
        <a:ext cx="1808777" cy="553345"/>
      </dsp:txXfrm>
    </dsp:sp>
    <dsp:sp modelId="{BC5CC54C-4954-428B-ACD2-D9AD98AF4562}">
      <dsp:nvSpPr>
        <dsp:cNvPr id="0" name=""/>
        <dsp:cNvSpPr/>
      </dsp:nvSpPr>
      <dsp:spPr>
        <a:xfrm>
          <a:off x="371911" y="576181"/>
          <a:ext cx="1808777" cy="12852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smtClean="0"/>
            <a:t>Offre de transport disponible</a:t>
          </a:r>
          <a:endParaRPr lang="fr-FR" sz="1400" kern="1200" dirty="0"/>
        </a:p>
        <a:p>
          <a:pPr marL="114300" lvl="1" indent="-114300" algn="l" defTabSz="622300">
            <a:lnSpc>
              <a:spcPct val="90000"/>
            </a:lnSpc>
            <a:spcBef>
              <a:spcPct val="0"/>
            </a:spcBef>
            <a:spcAft>
              <a:spcPct val="15000"/>
            </a:spcAft>
            <a:buChar char="••"/>
          </a:pPr>
          <a:r>
            <a:rPr lang="fr-FR" sz="1400" kern="1200" dirty="0" smtClean="0"/>
            <a:t>Fret déclaré via la plateforme du GUCE</a:t>
          </a:r>
          <a:endParaRPr lang="fr-FR" sz="1400" kern="1200" dirty="0"/>
        </a:p>
      </dsp:txBody>
      <dsp:txXfrm>
        <a:off x="409553" y="613823"/>
        <a:ext cx="1733493" cy="1209916"/>
      </dsp:txXfrm>
    </dsp:sp>
    <dsp:sp modelId="{09821B29-AD6D-4E91-8577-4455CCB64038}">
      <dsp:nvSpPr>
        <dsp:cNvPr id="0" name=""/>
        <dsp:cNvSpPr/>
      </dsp:nvSpPr>
      <dsp:spPr>
        <a:xfrm>
          <a:off x="2084420" y="74342"/>
          <a:ext cx="581312" cy="450333"/>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fr-FR" sz="1100" kern="1200"/>
        </a:p>
      </dsp:txBody>
      <dsp:txXfrm>
        <a:off x="2084420" y="164409"/>
        <a:ext cx="446212" cy="270199"/>
      </dsp:txXfrm>
    </dsp:sp>
    <dsp:sp modelId="{566185ED-EC99-43EF-9246-E0586BF9CB02}">
      <dsp:nvSpPr>
        <dsp:cNvPr id="0" name=""/>
        <dsp:cNvSpPr/>
      </dsp:nvSpPr>
      <dsp:spPr>
        <a:xfrm>
          <a:off x="2907032" y="22836"/>
          <a:ext cx="1808777" cy="8300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fr-FR" sz="1400" kern="1200" dirty="0" smtClean="0"/>
            <a:t>1. Prise charge du fret</a:t>
          </a:r>
          <a:endParaRPr lang="fr-FR" sz="1400" kern="1200" dirty="0"/>
        </a:p>
      </dsp:txBody>
      <dsp:txXfrm>
        <a:off x="2907032" y="22836"/>
        <a:ext cx="1808777" cy="553345"/>
      </dsp:txXfrm>
    </dsp:sp>
    <dsp:sp modelId="{B30F7B2D-4F2D-432E-A59A-80FC4C08947D}">
      <dsp:nvSpPr>
        <dsp:cNvPr id="0" name=""/>
        <dsp:cNvSpPr/>
      </dsp:nvSpPr>
      <dsp:spPr>
        <a:xfrm>
          <a:off x="3277505" y="576181"/>
          <a:ext cx="1808777" cy="12852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smtClean="0"/>
            <a:t>Contrôler les informations (Rejet, complément d’information)</a:t>
          </a:r>
          <a:endParaRPr lang="fr-FR" sz="1400" kern="1200" dirty="0"/>
        </a:p>
      </dsp:txBody>
      <dsp:txXfrm>
        <a:off x="3315147" y="613823"/>
        <a:ext cx="1733493" cy="1209916"/>
      </dsp:txXfrm>
    </dsp:sp>
    <dsp:sp modelId="{842B4151-7AD5-4BD9-B17C-117697CE7ADC}">
      <dsp:nvSpPr>
        <dsp:cNvPr id="0" name=""/>
        <dsp:cNvSpPr/>
      </dsp:nvSpPr>
      <dsp:spPr>
        <a:xfrm>
          <a:off x="4990014" y="74342"/>
          <a:ext cx="581312" cy="450333"/>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fr-FR" sz="1100" kern="1200"/>
        </a:p>
      </dsp:txBody>
      <dsp:txXfrm>
        <a:off x="4990014" y="164409"/>
        <a:ext cx="446212" cy="270199"/>
      </dsp:txXfrm>
    </dsp:sp>
    <dsp:sp modelId="{BCCD44D9-6700-4D72-AF8B-82F33E6E658D}">
      <dsp:nvSpPr>
        <dsp:cNvPr id="0" name=""/>
        <dsp:cNvSpPr/>
      </dsp:nvSpPr>
      <dsp:spPr>
        <a:xfrm>
          <a:off x="5812626" y="22836"/>
          <a:ext cx="1808777" cy="8300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fr-FR" sz="1400" kern="1200" dirty="0" smtClean="0"/>
            <a:t>Proposition des véhicules</a:t>
          </a:r>
          <a:endParaRPr lang="fr-FR" sz="1400" kern="1200" dirty="0"/>
        </a:p>
      </dsp:txBody>
      <dsp:txXfrm>
        <a:off x="5812626" y="22836"/>
        <a:ext cx="1808777" cy="553345"/>
      </dsp:txXfrm>
    </dsp:sp>
    <dsp:sp modelId="{31F49CE3-096B-4780-9178-9CC85705DAB5}">
      <dsp:nvSpPr>
        <dsp:cNvPr id="0" name=""/>
        <dsp:cNvSpPr/>
      </dsp:nvSpPr>
      <dsp:spPr>
        <a:xfrm>
          <a:off x="6183098" y="576181"/>
          <a:ext cx="1808777" cy="12852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smtClean="0"/>
            <a:t>Identifier les véhicules appropriés et proposer une liste</a:t>
          </a:r>
          <a:endParaRPr lang="fr-FR" sz="1400" kern="1200" dirty="0"/>
        </a:p>
      </dsp:txBody>
      <dsp:txXfrm>
        <a:off x="6220740" y="613823"/>
        <a:ext cx="1733493" cy="1209916"/>
      </dsp:txXfrm>
    </dsp:sp>
    <dsp:sp modelId="{B073B80F-19A2-493A-9695-440A26151255}">
      <dsp:nvSpPr>
        <dsp:cNvPr id="0" name=""/>
        <dsp:cNvSpPr/>
      </dsp:nvSpPr>
      <dsp:spPr>
        <a:xfrm>
          <a:off x="7895607" y="74342"/>
          <a:ext cx="581312" cy="450333"/>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fr-FR" sz="1100" kern="1200"/>
        </a:p>
      </dsp:txBody>
      <dsp:txXfrm>
        <a:off x="7895607" y="164409"/>
        <a:ext cx="446212" cy="270199"/>
      </dsp:txXfrm>
    </dsp:sp>
    <dsp:sp modelId="{E5175FC9-7E4F-4017-B9B1-83BC09B94965}">
      <dsp:nvSpPr>
        <dsp:cNvPr id="0" name=""/>
        <dsp:cNvSpPr/>
      </dsp:nvSpPr>
      <dsp:spPr>
        <a:xfrm>
          <a:off x="8718219" y="22836"/>
          <a:ext cx="1808777" cy="8300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fr-FR" sz="1400" kern="1200" dirty="0" smtClean="0"/>
            <a:t>Validation des véhicules </a:t>
          </a:r>
          <a:endParaRPr lang="fr-FR" sz="1400" kern="1200" dirty="0"/>
        </a:p>
      </dsp:txBody>
      <dsp:txXfrm>
        <a:off x="8718219" y="22836"/>
        <a:ext cx="1808777" cy="553345"/>
      </dsp:txXfrm>
    </dsp:sp>
    <dsp:sp modelId="{5A182E29-91C2-47F9-B620-CE3172871B69}">
      <dsp:nvSpPr>
        <dsp:cNvPr id="0" name=""/>
        <dsp:cNvSpPr/>
      </dsp:nvSpPr>
      <dsp:spPr>
        <a:xfrm>
          <a:off x="9088692" y="576181"/>
          <a:ext cx="1808777" cy="12852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smtClean="0"/>
            <a:t>Sélection des véhicules et validation</a:t>
          </a:r>
          <a:endParaRPr lang="fr-FR" sz="1400" kern="1200" dirty="0"/>
        </a:p>
      </dsp:txBody>
      <dsp:txXfrm>
        <a:off x="9126334" y="613823"/>
        <a:ext cx="1733493" cy="12099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67E0B-5857-4B6D-8F67-65AABD327CC8}">
      <dsp:nvSpPr>
        <dsp:cNvPr id="0" name=""/>
        <dsp:cNvSpPr/>
      </dsp:nvSpPr>
      <dsp:spPr>
        <a:xfrm>
          <a:off x="6323" y="58004"/>
          <a:ext cx="1426703" cy="70831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lang="fr-FR" sz="1200" kern="1200" dirty="0" smtClean="0">
              <a:solidFill>
                <a:srgbClr val="992121"/>
              </a:solidFill>
            </a:rPr>
            <a:t>Préalables</a:t>
          </a:r>
          <a:endParaRPr lang="fr-FR" sz="1200" kern="1200" dirty="0">
            <a:solidFill>
              <a:srgbClr val="992121"/>
            </a:solidFill>
          </a:endParaRPr>
        </a:p>
      </dsp:txBody>
      <dsp:txXfrm>
        <a:off x="6323" y="58004"/>
        <a:ext cx="1426703" cy="472208"/>
      </dsp:txXfrm>
    </dsp:sp>
    <dsp:sp modelId="{BC5CC54C-4954-428B-ACD2-D9AD98AF4562}">
      <dsp:nvSpPr>
        <dsp:cNvPr id="0" name=""/>
        <dsp:cNvSpPr/>
      </dsp:nvSpPr>
      <dsp:spPr>
        <a:xfrm>
          <a:off x="298539" y="530213"/>
          <a:ext cx="1426703" cy="1296000"/>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smtClean="0"/>
            <a:t>Planification véhicules OK</a:t>
          </a:r>
          <a:endParaRPr lang="fr-FR" sz="1200" kern="1200" dirty="0"/>
        </a:p>
      </dsp:txBody>
      <dsp:txXfrm>
        <a:off x="336498" y="568172"/>
        <a:ext cx="1350785" cy="1220082"/>
      </dsp:txXfrm>
    </dsp:sp>
    <dsp:sp modelId="{09821B29-AD6D-4E91-8577-4455CCB64038}">
      <dsp:nvSpPr>
        <dsp:cNvPr id="0" name=""/>
        <dsp:cNvSpPr/>
      </dsp:nvSpPr>
      <dsp:spPr>
        <a:xfrm>
          <a:off x="1649309" y="116505"/>
          <a:ext cx="458520" cy="35520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a:off x="1649309" y="187546"/>
        <a:ext cx="351958" cy="213125"/>
      </dsp:txXfrm>
    </dsp:sp>
    <dsp:sp modelId="{566185ED-EC99-43EF-9246-E0586BF9CB02}">
      <dsp:nvSpPr>
        <dsp:cNvPr id="0" name=""/>
        <dsp:cNvSpPr/>
      </dsp:nvSpPr>
      <dsp:spPr>
        <a:xfrm>
          <a:off x="2298158" y="58004"/>
          <a:ext cx="1426703" cy="70831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lang="fr-FR" sz="1200" kern="1200" dirty="0" smtClean="0">
              <a:solidFill>
                <a:srgbClr val="992121"/>
              </a:solidFill>
            </a:rPr>
            <a:t>1. Répartition fret</a:t>
          </a:r>
          <a:endParaRPr lang="fr-FR" sz="1200" kern="1200" dirty="0">
            <a:solidFill>
              <a:srgbClr val="992121"/>
            </a:solidFill>
          </a:endParaRPr>
        </a:p>
      </dsp:txBody>
      <dsp:txXfrm>
        <a:off x="2298158" y="58004"/>
        <a:ext cx="1426703" cy="472208"/>
      </dsp:txXfrm>
    </dsp:sp>
    <dsp:sp modelId="{B30F7B2D-4F2D-432E-A59A-80FC4C08947D}">
      <dsp:nvSpPr>
        <dsp:cNvPr id="0" name=""/>
        <dsp:cNvSpPr/>
      </dsp:nvSpPr>
      <dsp:spPr>
        <a:xfrm>
          <a:off x="2590375" y="530213"/>
          <a:ext cx="1426703" cy="1296000"/>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smtClean="0"/>
            <a:t>Pour chaque véhicule, </a:t>
          </a:r>
          <a:r>
            <a:rPr lang="fr-FR" sz="1200" kern="1200" dirty="0" err="1" smtClean="0"/>
            <a:t>determiner</a:t>
          </a:r>
          <a:r>
            <a:rPr lang="fr-FR" sz="1200" kern="1200" dirty="0" smtClean="0"/>
            <a:t> la </a:t>
          </a:r>
          <a:r>
            <a:rPr lang="fr-FR" sz="1200" kern="1200" dirty="0" err="1" smtClean="0"/>
            <a:t>quatité</a:t>
          </a:r>
          <a:r>
            <a:rPr lang="fr-FR" sz="1200" kern="1200" dirty="0" smtClean="0"/>
            <a:t> de fret affecté</a:t>
          </a:r>
          <a:endParaRPr lang="fr-FR" sz="1200" kern="1200" dirty="0"/>
        </a:p>
        <a:p>
          <a:pPr marL="114300" lvl="1" indent="-114300" algn="l" defTabSz="533400">
            <a:lnSpc>
              <a:spcPct val="90000"/>
            </a:lnSpc>
            <a:spcBef>
              <a:spcPct val="0"/>
            </a:spcBef>
            <a:spcAft>
              <a:spcPct val="15000"/>
            </a:spcAft>
            <a:buChar char="••"/>
          </a:pPr>
          <a:r>
            <a:rPr lang="fr-FR" sz="1200" kern="1200" dirty="0" smtClean="0"/>
            <a:t>Emission de </a:t>
          </a:r>
          <a:r>
            <a:rPr lang="fr-FR" sz="1200" kern="1200" dirty="0" err="1" smtClean="0"/>
            <a:t>Lv</a:t>
          </a:r>
          <a:endParaRPr lang="fr-FR" sz="1200" kern="1200" dirty="0"/>
        </a:p>
      </dsp:txBody>
      <dsp:txXfrm>
        <a:off x="2628334" y="568172"/>
        <a:ext cx="1350785" cy="1220082"/>
      </dsp:txXfrm>
    </dsp:sp>
    <dsp:sp modelId="{842B4151-7AD5-4BD9-B17C-117697CE7ADC}">
      <dsp:nvSpPr>
        <dsp:cNvPr id="0" name=""/>
        <dsp:cNvSpPr/>
      </dsp:nvSpPr>
      <dsp:spPr>
        <a:xfrm>
          <a:off x="3941145" y="116505"/>
          <a:ext cx="458520" cy="35520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a:off x="3941145" y="187546"/>
        <a:ext cx="351958" cy="213125"/>
      </dsp:txXfrm>
    </dsp:sp>
    <dsp:sp modelId="{BCCD44D9-6700-4D72-AF8B-82F33E6E658D}">
      <dsp:nvSpPr>
        <dsp:cNvPr id="0" name=""/>
        <dsp:cNvSpPr/>
      </dsp:nvSpPr>
      <dsp:spPr>
        <a:xfrm>
          <a:off x="4589994" y="58004"/>
          <a:ext cx="1426703" cy="70831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lang="fr-FR" sz="1200" kern="1200" dirty="0" smtClean="0">
              <a:solidFill>
                <a:srgbClr val="992121"/>
              </a:solidFill>
            </a:rPr>
            <a:t>2. Paiement des frais</a:t>
          </a:r>
          <a:endParaRPr lang="fr-FR" sz="1200" kern="1200" dirty="0">
            <a:solidFill>
              <a:srgbClr val="992121"/>
            </a:solidFill>
          </a:endParaRPr>
        </a:p>
      </dsp:txBody>
      <dsp:txXfrm>
        <a:off x="4589994" y="58004"/>
        <a:ext cx="1426703" cy="472208"/>
      </dsp:txXfrm>
    </dsp:sp>
    <dsp:sp modelId="{31F49CE3-096B-4780-9178-9CC85705DAB5}">
      <dsp:nvSpPr>
        <dsp:cNvPr id="0" name=""/>
        <dsp:cNvSpPr/>
      </dsp:nvSpPr>
      <dsp:spPr>
        <a:xfrm>
          <a:off x="4882210" y="530213"/>
          <a:ext cx="1426703" cy="1296000"/>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smtClean="0"/>
            <a:t>Facturation</a:t>
          </a:r>
          <a:endParaRPr lang="fr-FR" sz="1200" kern="1200" dirty="0"/>
        </a:p>
        <a:p>
          <a:pPr marL="114300" lvl="1" indent="-114300" algn="l" defTabSz="533400">
            <a:lnSpc>
              <a:spcPct val="90000"/>
            </a:lnSpc>
            <a:spcBef>
              <a:spcPct val="0"/>
            </a:spcBef>
            <a:spcAft>
              <a:spcPct val="15000"/>
            </a:spcAft>
            <a:buChar char="••"/>
          </a:pPr>
          <a:r>
            <a:rPr lang="fr-FR" sz="1200" kern="1200" dirty="0" err="1" smtClean="0"/>
            <a:t>Editon</a:t>
          </a:r>
          <a:r>
            <a:rPr lang="fr-FR" sz="1200" kern="1200" dirty="0" smtClean="0"/>
            <a:t> Facture</a:t>
          </a:r>
          <a:endParaRPr lang="fr-FR" sz="1200" kern="1200" dirty="0"/>
        </a:p>
        <a:p>
          <a:pPr marL="114300" lvl="1" indent="-114300" algn="l" defTabSz="533400">
            <a:lnSpc>
              <a:spcPct val="90000"/>
            </a:lnSpc>
            <a:spcBef>
              <a:spcPct val="0"/>
            </a:spcBef>
            <a:spcAft>
              <a:spcPct val="15000"/>
            </a:spcAft>
            <a:buChar char="••"/>
          </a:pPr>
          <a:r>
            <a:rPr lang="fr-FR" sz="1200" kern="1200" dirty="0" smtClean="0"/>
            <a:t>Paiement</a:t>
          </a:r>
          <a:endParaRPr lang="fr-FR" sz="1200" kern="1200" dirty="0"/>
        </a:p>
        <a:p>
          <a:pPr marL="114300" lvl="1" indent="-114300" algn="l" defTabSz="533400">
            <a:lnSpc>
              <a:spcPct val="90000"/>
            </a:lnSpc>
            <a:spcBef>
              <a:spcPct val="0"/>
            </a:spcBef>
            <a:spcAft>
              <a:spcPct val="15000"/>
            </a:spcAft>
            <a:buChar char="••"/>
          </a:pPr>
          <a:r>
            <a:rPr lang="fr-FR" sz="1200" kern="1200" dirty="0" smtClean="0"/>
            <a:t>Edition </a:t>
          </a:r>
          <a:r>
            <a:rPr lang="fr-FR" sz="1200" kern="1200" dirty="0" err="1" smtClean="0"/>
            <a:t>recu</a:t>
          </a:r>
          <a:endParaRPr lang="fr-FR" sz="1200" kern="1200" dirty="0"/>
        </a:p>
      </dsp:txBody>
      <dsp:txXfrm>
        <a:off x="4920169" y="568172"/>
        <a:ext cx="1350785" cy="1220082"/>
      </dsp:txXfrm>
    </dsp:sp>
    <dsp:sp modelId="{B073B80F-19A2-493A-9695-440A26151255}">
      <dsp:nvSpPr>
        <dsp:cNvPr id="0" name=""/>
        <dsp:cNvSpPr/>
      </dsp:nvSpPr>
      <dsp:spPr>
        <a:xfrm>
          <a:off x="6232981" y="116505"/>
          <a:ext cx="458520" cy="35520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a:off x="6232981" y="187546"/>
        <a:ext cx="351958" cy="213125"/>
      </dsp:txXfrm>
    </dsp:sp>
    <dsp:sp modelId="{E5175FC9-7E4F-4017-B9B1-83BC09B94965}">
      <dsp:nvSpPr>
        <dsp:cNvPr id="0" name=""/>
        <dsp:cNvSpPr/>
      </dsp:nvSpPr>
      <dsp:spPr>
        <a:xfrm>
          <a:off x="6881830" y="58004"/>
          <a:ext cx="1426703" cy="70831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lang="fr-FR" sz="1200" kern="1200" dirty="0" smtClean="0">
              <a:solidFill>
                <a:srgbClr val="992121"/>
              </a:solidFill>
            </a:rPr>
            <a:t>3. Impression des Lettres de Voitures</a:t>
          </a:r>
          <a:endParaRPr lang="fr-FR" sz="1200" kern="1200" dirty="0">
            <a:solidFill>
              <a:srgbClr val="992121"/>
            </a:solidFill>
          </a:endParaRPr>
        </a:p>
      </dsp:txBody>
      <dsp:txXfrm>
        <a:off x="6881830" y="58004"/>
        <a:ext cx="1426703" cy="472208"/>
      </dsp:txXfrm>
    </dsp:sp>
    <dsp:sp modelId="{5A182E29-91C2-47F9-B620-CE3172871B69}">
      <dsp:nvSpPr>
        <dsp:cNvPr id="0" name=""/>
        <dsp:cNvSpPr/>
      </dsp:nvSpPr>
      <dsp:spPr>
        <a:xfrm>
          <a:off x="7174046" y="530213"/>
          <a:ext cx="1426703" cy="1296000"/>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smtClean="0"/>
            <a:t>Impression des </a:t>
          </a:r>
          <a:r>
            <a:rPr lang="fr-FR" sz="1200" kern="1200" dirty="0" err="1" smtClean="0"/>
            <a:t>Lv</a:t>
          </a:r>
          <a:r>
            <a:rPr lang="fr-FR" sz="1200" kern="1200" dirty="0" smtClean="0"/>
            <a:t> dont le recouvrement est géré</a:t>
          </a:r>
          <a:endParaRPr lang="fr-FR" sz="1200" kern="1200" dirty="0"/>
        </a:p>
      </dsp:txBody>
      <dsp:txXfrm>
        <a:off x="7212005" y="568172"/>
        <a:ext cx="1350785" cy="1220082"/>
      </dsp:txXfrm>
    </dsp:sp>
    <dsp:sp modelId="{B88978B5-2F84-43CC-B95B-4AD4706478DB}">
      <dsp:nvSpPr>
        <dsp:cNvPr id="0" name=""/>
        <dsp:cNvSpPr/>
      </dsp:nvSpPr>
      <dsp:spPr>
        <a:xfrm>
          <a:off x="8524816" y="116505"/>
          <a:ext cx="458520" cy="35520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a:off x="8524816" y="187546"/>
        <a:ext cx="351958" cy="213125"/>
      </dsp:txXfrm>
    </dsp:sp>
    <dsp:sp modelId="{D9C842E6-CE1A-4445-A776-37EEF34C594B}">
      <dsp:nvSpPr>
        <dsp:cNvPr id="0" name=""/>
        <dsp:cNvSpPr/>
      </dsp:nvSpPr>
      <dsp:spPr>
        <a:xfrm>
          <a:off x="9173665" y="58004"/>
          <a:ext cx="1426703" cy="70831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lang="fr-FR" sz="1200" kern="1200" dirty="0" smtClean="0">
              <a:solidFill>
                <a:srgbClr val="992121"/>
              </a:solidFill>
            </a:rPr>
            <a:t>4. Confirmation de chargement</a:t>
          </a:r>
          <a:endParaRPr lang="fr-FR" sz="1200" kern="1200" dirty="0">
            <a:solidFill>
              <a:srgbClr val="992121"/>
            </a:solidFill>
          </a:endParaRPr>
        </a:p>
      </dsp:txBody>
      <dsp:txXfrm>
        <a:off x="9173665" y="58004"/>
        <a:ext cx="1426703" cy="472208"/>
      </dsp:txXfrm>
    </dsp:sp>
    <dsp:sp modelId="{AB757D5C-103A-488D-8274-A74BF338E22A}">
      <dsp:nvSpPr>
        <dsp:cNvPr id="0" name=""/>
        <dsp:cNvSpPr/>
      </dsp:nvSpPr>
      <dsp:spPr>
        <a:xfrm>
          <a:off x="9465882" y="530213"/>
          <a:ext cx="1426703" cy="1296000"/>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smtClean="0"/>
            <a:t>Confirmation par le chauffeur</a:t>
          </a:r>
          <a:endParaRPr lang="fr-FR" sz="1200" kern="1200" dirty="0"/>
        </a:p>
      </dsp:txBody>
      <dsp:txXfrm>
        <a:off x="9503841" y="568172"/>
        <a:ext cx="1350785" cy="12200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BFA99-DEBD-450E-845C-A911B80BF77B}">
      <dsp:nvSpPr>
        <dsp:cNvPr id="0" name=""/>
        <dsp:cNvSpPr/>
      </dsp:nvSpPr>
      <dsp:spPr>
        <a:xfrm>
          <a:off x="474" y="406420"/>
          <a:ext cx="972425" cy="972425"/>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5855BE-1655-4E84-A790-EC6F98F366C1}">
      <dsp:nvSpPr>
        <dsp:cNvPr id="0" name=""/>
        <dsp:cNvSpPr/>
      </dsp:nvSpPr>
      <dsp:spPr>
        <a:xfrm>
          <a:off x="97716" y="503663"/>
          <a:ext cx="777940" cy="777940"/>
        </a:xfrm>
        <a:prstGeom prst="pie">
          <a:avLst>
            <a:gd name="adj1" fmla="val 12600000"/>
            <a:gd name="adj2" fmla="val 162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1509CD-0BFE-4FFC-B0F7-F79BF64E3C84}">
      <dsp:nvSpPr>
        <dsp:cNvPr id="0" name=""/>
        <dsp:cNvSpPr/>
      </dsp:nvSpPr>
      <dsp:spPr>
        <a:xfrm rot="16200000">
          <a:off x="-1117814" y="2594377"/>
          <a:ext cx="2820032" cy="583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889000">
            <a:lnSpc>
              <a:spcPct val="90000"/>
            </a:lnSpc>
            <a:spcBef>
              <a:spcPct val="0"/>
            </a:spcBef>
            <a:spcAft>
              <a:spcPct val="35000"/>
            </a:spcAft>
          </a:pPr>
          <a:r>
            <a:rPr lang="fr-FR" sz="2000" kern="1200" dirty="0" smtClean="0">
              <a:solidFill>
                <a:srgbClr val="FF0000"/>
              </a:solidFill>
            </a:rPr>
            <a:t>Sécurisation des données et documents de transit</a:t>
          </a:r>
          <a:endParaRPr lang="fr-FR" sz="2000" kern="1200" dirty="0">
            <a:solidFill>
              <a:srgbClr val="FF0000"/>
            </a:solidFill>
          </a:endParaRPr>
        </a:p>
      </dsp:txBody>
      <dsp:txXfrm>
        <a:off x="-1117814" y="2594377"/>
        <a:ext cx="2820032" cy="583455"/>
      </dsp:txXfrm>
    </dsp:sp>
    <dsp:sp modelId="{97C508D1-6350-4D06-8769-9978EDBDFBD8}">
      <dsp:nvSpPr>
        <dsp:cNvPr id="0" name=""/>
        <dsp:cNvSpPr/>
      </dsp:nvSpPr>
      <dsp:spPr>
        <a:xfrm>
          <a:off x="681171" y="406420"/>
          <a:ext cx="1944850" cy="3889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90000"/>
            </a:lnSpc>
            <a:spcBef>
              <a:spcPct val="0"/>
            </a:spcBef>
            <a:spcAft>
              <a:spcPct val="35000"/>
            </a:spcAft>
          </a:pPr>
          <a:r>
            <a:rPr lang="fr-FR" sz="1800" kern="1200" dirty="0" smtClean="0">
              <a:solidFill>
                <a:schemeClr val="bg1"/>
              </a:solidFill>
            </a:rPr>
            <a:t>Opérationnalisation des échanges de données avec la Douane</a:t>
          </a:r>
          <a:endParaRPr lang="fr-FR" sz="1800" kern="1200" dirty="0">
            <a:solidFill>
              <a:schemeClr val="bg1"/>
            </a:solidFill>
          </a:endParaRPr>
        </a:p>
        <a:p>
          <a:pPr lvl="0" algn="l" defTabSz="800100">
            <a:lnSpc>
              <a:spcPct val="90000"/>
            </a:lnSpc>
            <a:spcBef>
              <a:spcPct val="0"/>
            </a:spcBef>
            <a:spcAft>
              <a:spcPct val="35000"/>
            </a:spcAft>
          </a:pPr>
          <a:r>
            <a:rPr lang="fr-FR" sz="1800" kern="1200" dirty="0" smtClean="0">
              <a:solidFill>
                <a:schemeClr val="bg1"/>
              </a:solidFill>
            </a:rPr>
            <a:t>Contrôle automatique des données fournies par les transporteurs et les bailleurs de fret</a:t>
          </a:r>
          <a:endParaRPr lang="fr-FR" sz="1800" kern="1200" dirty="0">
            <a:solidFill>
              <a:schemeClr val="bg1"/>
            </a:solidFill>
          </a:endParaRPr>
        </a:p>
        <a:p>
          <a:pPr lvl="0" algn="l" defTabSz="800100">
            <a:lnSpc>
              <a:spcPct val="90000"/>
            </a:lnSpc>
            <a:spcBef>
              <a:spcPct val="0"/>
            </a:spcBef>
            <a:spcAft>
              <a:spcPct val="35000"/>
            </a:spcAft>
          </a:pPr>
          <a:r>
            <a:rPr lang="fr-FR" sz="1800" kern="1200" dirty="0" smtClean="0">
              <a:solidFill>
                <a:schemeClr val="bg1"/>
              </a:solidFill>
            </a:rPr>
            <a:t>Implémentation du module de génération de l’engagement au respect des tarifs consensuels</a:t>
          </a:r>
          <a:endParaRPr lang="fr-FR" sz="1800" kern="1200" dirty="0">
            <a:solidFill>
              <a:schemeClr val="bg1"/>
            </a:solidFill>
          </a:endParaRPr>
        </a:p>
      </dsp:txBody>
      <dsp:txXfrm>
        <a:off x="681171" y="406420"/>
        <a:ext cx="1944850" cy="3889700"/>
      </dsp:txXfrm>
    </dsp:sp>
    <dsp:sp modelId="{24885985-53A3-4349-BCAD-49DE4F8F72F9}">
      <dsp:nvSpPr>
        <dsp:cNvPr id="0" name=""/>
        <dsp:cNvSpPr/>
      </dsp:nvSpPr>
      <dsp:spPr>
        <a:xfrm>
          <a:off x="2923891" y="406420"/>
          <a:ext cx="972425" cy="972425"/>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17B420-FF6F-443F-BA22-EC3991FB4F65}">
      <dsp:nvSpPr>
        <dsp:cNvPr id="0" name=""/>
        <dsp:cNvSpPr/>
      </dsp:nvSpPr>
      <dsp:spPr>
        <a:xfrm>
          <a:off x="3021134" y="503663"/>
          <a:ext cx="777940" cy="777940"/>
        </a:xfrm>
        <a:prstGeom prst="pie">
          <a:avLst>
            <a:gd name="adj1" fmla="val 9000000"/>
            <a:gd name="adj2" fmla="val 162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CCF390-86D4-47FC-BFA0-0C696535C3D7}">
      <dsp:nvSpPr>
        <dsp:cNvPr id="0" name=""/>
        <dsp:cNvSpPr/>
      </dsp:nvSpPr>
      <dsp:spPr>
        <a:xfrm rot="16200000">
          <a:off x="1805602" y="2594377"/>
          <a:ext cx="2820032" cy="583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889000">
            <a:lnSpc>
              <a:spcPct val="90000"/>
            </a:lnSpc>
            <a:spcBef>
              <a:spcPct val="0"/>
            </a:spcBef>
            <a:spcAft>
              <a:spcPct val="35000"/>
            </a:spcAft>
          </a:pPr>
          <a:r>
            <a:rPr lang="fr-FR" sz="2000" kern="1200" dirty="0" smtClean="0">
              <a:solidFill>
                <a:srgbClr val="FF0000"/>
              </a:solidFill>
            </a:rPr>
            <a:t>Sécurisation des recettes</a:t>
          </a:r>
          <a:endParaRPr lang="fr-FR" sz="2000" kern="1200" dirty="0">
            <a:solidFill>
              <a:srgbClr val="FF0000"/>
            </a:solidFill>
          </a:endParaRPr>
        </a:p>
      </dsp:txBody>
      <dsp:txXfrm>
        <a:off x="1805602" y="2594377"/>
        <a:ext cx="2820032" cy="583455"/>
      </dsp:txXfrm>
    </dsp:sp>
    <dsp:sp modelId="{C8197054-F8B0-4F25-804B-7EA2BB00DA20}">
      <dsp:nvSpPr>
        <dsp:cNvPr id="0" name=""/>
        <dsp:cNvSpPr/>
      </dsp:nvSpPr>
      <dsp:spPr>
        <a:xfrm>
          <a:off x="3604589" y="406420"/>
          <a:ext cx="1944850" cy="3889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90000"/>
            </a:lnSpc>
            <a:spcBef>
              <a:spcPct val="0"/>
            </a:spcBef>
            <a:spcAft>
              <a:spcPct val="35000"/>
            </a:spcAft>
          </a:pPr>
          <a:r>
            <a:rPr lang="fr-FR" sz="1800" kern="1200" dirty="0" smtClean="0">
              <a:solidFill>
                <a:schemeClr val="bg1"/>
              </a:solidFill>
            </a:rPr>
            <a:t>MTN Cameroun (OK, en attente de lancement officiel)</a:t>
          </a:r>
          <a:endParaRPr lang="fr-FR" sz="1800" kern="1200" dirty="0">
            <a:solidFill>
              <a:schemeClr val="bg1"/>
            </a:solidFill>
          </a:endParaRPr>
        </a:p>
        <a:p>
          <a:pPr lvl="0" algn="l" defTabSz="800100">
            <a:lnSpc>
              <a:spcPct val="90000"/>
            </a:lnSpc>
            <a:spcBef>
              <a:spcPct val="0"/>
            </a:spcBef>
            <a:spcAft>
              <a:spcPct val="35000"/>
            </a:spcAft>
          </a:pPr>
          <a:r>
            <a:rPr lang="fr-FR" sz="1800" kern="1200" dirty="0" smtClean="0">
              <a:solidFill>
                <a:schemeClr val="bg1"/>
              </a:solidFill>
            </a:rPr>
            <a:t>CAMPOST (Ok en attente de lancement Officiel)</a:t>
          </a:r>
          <a:endParaRPr lang="fr-FR" sz="1800" kern="1200" dirty="0">
            <a:solidFill>
              <a:schemeClr val="bg1"/>
            </a:solidFill>
          </a:endParaRPr>
        </a:p>
        <a:p>
          <a:pPr lvl="0" algn="l" defTabSz="800100">
            <a:lnSpc>
              <a:spcPct val="90000"/>
            </a:lnSpc>
            <a:spcBef>
              <a:spcPct val="0"/>
            </a:spcBef>
            <a:spcAft>
              <a:spcPct val="35000"/>
            </a:spcAft>
          </a:pPr>
          <a:r>
            <a:rPr lang="fr-FR" sz="1800" kern="1200" dirty="0" smtClean="0">
              <a:solidFill>
                <a:schemeClr val="bg1"/>
              </a:solidFill>
            </a:rPr>
            <a:t>Orange Cameroun (En cours)</a:t>
          </a:r>
          <a:endParaRPr lang="fr-FR" sz="1800" kern="1200" dirty="0">
            <a:solidFill>
              <a:schemeClr val="bg1"/>
            </a:solidFill>
          </a:endParaRPr>
        </a:p>
      </dsp:txBody>
      <dsp:txXfrm>
        <a:off x="3604589" y="406420"/>
        <a:ext cx="1944850" cy="3889700"/>
      </dsp:txXfrm>
    </dsp:sp>
    <dsp:sp modelId="{5BC052BF-CF70-4979-BA84-ACDA4194C014}">
      <dsp:nvSpPr>
        <dsp:cNvPr id="0" name=""/>
        <dsp:cNvSpPr/>
      </dsp:nvSpPr>
      <dsp:spPr>
        <a:xfrm>
          <a:off x="5847309" y="406420"/>
          <a:ext cx="972425" cy="972425"/>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1DD1E8-7A66-48B8-8EEC-006220F34B20}">
      <dsp:nvSpPr>
        <dsp:cNvPr id="0" name=""/>
        <dsp:cNvSpPr/>
      </dsp:nvSpPr>
      <dsp:spPr>
        <a:xfrm>
          <a:off x="5944551" y="503663"/>
          <a:ext cx="777940" cy="777940"/>
        </a:xfrm>
        <a:prstGeom prst="pie">
          <a:avLst>
            <a:gd name="adj1" fmla="val 5400000"/>
            <a:gd name="adj2" fmla="val 162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0E590-81DC-4348-A4F2-CCC8B640DAAF}">
      <dsp:nvSpPr>
        <dsp:cNvPr id="0" name=""/>
        <dsp:cNvSpPr/>
      </dsp:nvSpPr>
      <dsp:spPr>
        <a:xfrm rot="16200000">
          <a:off x="4729020" y="2594377"/>
          <a:ext cx="2820032" cy="583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889000">
            <a:lnSpc>
              <a:spcPct val="90000"/>
            </a:lnSpc>
            <a:spcBef>
              <a:spcPct val="0"/>
            </a:spcBef>
            <a:spcAft>
              <a:spcPct val="35000"/>
            </a:spcAft>
          </a:pPr>
          <a:r>
            <a:rPr lang="fr-FR" sz="2000" kern="1200" dirty="0" smtClean="0">
              <a:solidFill>
                <a:srgbClr val="FF0000"/>
              </a:solidFill>
            </a:rPr>
            <a:t>Monitoring des Corridors</a:t>
          </a:r>
          <a:endParaRPr lang="fr-FR" sz="2000" kern="1200" dirty="0">
            <a:solidFill>
              <a:srgbClr val="FF0000"/>
            </a:solidFill>
          </a:endParaRPr>
        </a:p>
      </dsp:txBody>
      <dsp:txXfrm>
        <a:off x="4729020" y="2594377"/>
        <a:ext cx="2820032" cy="583455"/>
      </dsp:txXfrm>
    </dsp:sp>
    <dsp:sp modelId="{560C9E4D-CD1E-41F1-8801-10043DCF7D76}">
      <dsp:nvSpPr>
        <dsp:cNvPr id="0" name=""/>
        <dsp:cNvSpPr/>
      </dsp:nvSpPr>
      <dsp:spPr>
        <a:xfrm>
          <a:off x="6528006" y="406420"/>
          <a:ext cx="1944850" cy="3889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90000"/>
            </a:lnSpc>
            <a:spcBef>
              <a:spcPct val="0"/>
            </a:spcBef>
            <a:spcAft>
              <a:spcPct val="35000"/>
            </a:spcAft>
          </a:pPr>
          <a:r>
            <a:rPr lang="fr-FR" sz="1800" kern="1200" dirty="0" smtClean="0">
              <a:solidFill>
                <a:schemeClr val="bg1"/>
              </a:solidFill>
            </a:rPr>
            <a:t>Déploiement effectif d’un centre de Monitoring des Corridors </a:t>
          </a:r>
          <a:r>
            <a:rPr lang="fr-FR" sz="1800" kern="1200" dirty="0" smtClean="0">
              <a:solidFill>
                <a:srgbClr val="FF0000"/>
              </a:solidFill>
            </a:rPr>
            <a:t>(Phase Pilote en cours)</a:t>
          </a:r>
        </a:p>
        <a:p>
          <a:pPr lvl="0" algn="l" defTabSz="800100">
            <a:lnSpc>
              <a:spcPct val="90000"/>
            </a:lnSpc>
            <a:spcBef>
              <a:spcPct val="0"/>
            </a:spcBef>
            <a:spcAft>
              <a:spcPct val="35000"/>
            </a:spcAft>
          </a:pPr>
          <a:r>
            <a:rPr lang="fr-FR" sz="1800" kern="1200" dirty="0" smtClean="0">
              <a:solidFill>
                <a:schemeClr val="bg1"/>
              </a:solidFill>
            </a:rPr>
            <a:t>Inauguration du Centre envisagé dans les prochaines semaines</a:t>
          </a:r>
        </a:p>
        <a:p>
          <a:pPr lvl="0" algn="l" defTabSz="800100">
            <a:lnSpc>
              <a:spcPct val="90000"/>
            </a:lnSpc>
            <a:spcBef>
              <a:spcPct val="0"/>
            </a:spcBef>
            <a:spcAft>
              <a:spcPct val="35000"/>
            </a:spcAft>
          </a:pPr>
          <a:r>
            <a:rPr lang="fr-FR" sz="1800" kern="1200" dirty="0" smtClean="0">
              <a:solidFill>
                <a:schemeClr val="bg1"/>
              </a:solidFill>
            </a:rPr>
            <a:t>Intégration d’un dispositif de géolocalisation</a:t>
          </a:r>
          <a:endParaRPr lang="fr-FR" sz="1800" kern="1200" dirty="0">
            <a:solidFill>
              <a:schemeClr val="bg1"/>
            </a:solidFill>
          </a:endParaRPr>
        </a:p>
      </dsp:txBody>
      <dsp:txXfrm>
        <a:off x="6528006" y="406420"/>
        <a:ext cx="1944850" cy="3889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CC78C-6FD8-444E-8C3C-838AD71FC62C}">
      <dsp:nvSpPr>
        <dsp:cNvPr id="0" name=""/>
        <dsp:cNvSpPr/>
      </dsp:nvSpPr>
      <dsp:spPr>
        <a:xfrm>
          <a:off x="3580" y="0"/>
          <a:ext cx="3443852" cy="40106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kern="1200" smtClean="0"/>
            <a:t>Sur le plan national</a:t>
          </a:r>
          <a:endParaRPr lang="fr-FR" sz="1400" kern="1200" dirty="0"/>
        </a:p>
      </dsp:txBody>
      <dsp:txXfrm>
        <a:off x="3580" y="0"/>
        <a:ext cx="3443852" cy="1203188"/>
      </dsp:txXfrm>
    </dsp:sp>
    <dsp:sp modelId="{7AEA8A85-B3FC-4CCE-AB71-ABD64A758E29}">
      <dsp:nvSpPr>
        <dsp:cNvPr id="0" name=""/>
        <dsp:cNvSpPr/>
      </dsp:nvSpPr>
      <dsp:spPr>
        <a:xfrm>
          <a:off x="347965" y="1204363"/>
          <a:ext cx="2755081" cy="120925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fr-FR" sz="1200" kern="1200" dirty="0" smtClean="0"/>
            <a:t>Protocole d’échange de données avec la Douane</a:t>
          </a:r>
          <a:endParaRPr lang="fr-FR" sz="1200" kern="1200" dirty="0"/>
        </a:p>
      </dsp:txBody>
      <dsp:txXfrm>
        <a:off x="383383" y="1239781"/>
        <a:ext cx="2684245" cy="1138422"/>
      </dsp:txXfrm>
    </dsp:sp>
    <dsp:sp modelId="{5209BC19-4584-42AE-97DE-885B241C58CA}">
      <dsp:nvSpPr>
        <dsp:cNvPr id="0" name=""/>
        <dsp:cNvSpPr/>
      </dsp:nvSpPr>
      <dsp:spPr>
        <a:xfrm>
          <a:off x="347965" y="2599661"/>
          <a:ext cx="2755081" cy="120925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fr-FR" sz="1200" kern="1200" dirty="0" smtClean="0"/>
            <a:t>Mutualisation des ressources avec les acteurs de la chaine de Transit</a:t>
          </a:r>
          <a:endParaRPr lang="fr-FR" sz="1200" kern="1200" dirty="0"/>
        </a:p>
      </dsp:txBody>
      <dsp:txXfrm>
        <a:off x="383383" y="2635079"/>
        <a:ext cx="2684245" cy="1138422"/>
      </dsp:txXfrm>
    </dsp:sp>
    <dsp:sp modelId="{431AF5DD-DF22-4501-AFE5-A9D3A3E68EEE}">
      <dsp:nvSpPr>
        <dsp:cNvPr id="0" name=""/>
        <dsp:cNvSpPr/>
      </dsp:nvSpPr>
      <dsp:spPr>
        <a:xfrm>
          <a:off x="3705721" y="0"/>
          <a:ext cx="3443852" cy="40106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kern="1200" dirty="0" smtClean="0"/>
            <a:t>Sur le plan International</a:t>
          </a:r>
          <a:endParaRPr lang="fr-FR" sz="1400" kern="1200" dirty="0"/>
        </a:p>
      </dsp:txBody>
      <dsp:txXfrm>
        <a:off x="3705721" y="0"/>
        <a:ext cx="3443852" cy="1203188"/>
      </dsp:txXfrm>
    </dsp:sp>
    <dsp:sp modelId="{3685A91B-FEC4-4FE5-89B9-3754FF53497B}">
      <dsp:nvSpPr>
        <dsp:cNvPr id="0" name=""/>
        <dsp:cNvSpPr/>
      </dsp:nvSpPr>
      <dsp:spPr>
        <a:xfrm>
          <a:off x="4050106" y="1203530"/>
          <a:ext cx="2755081" cy="78792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l" defTabSz="533400">
            <a:lnSpc>
              <a:spcPct val="90000"/>
            </a:lnSpc>
            <a:spcBef>
              <a:spcPct val="0"/>
            </a:spcBef>
            <a:spcAft>
              <a:spcPct val="35000"/>
            </a:spcAft>
          </a:pPr>
          <a:r>
            <a:rPr lang="fr-FR" sz="1200" kern="1200" dirty="0" smtClean="0"/>
            <a:t>Renforcement de la collaboration avec le BARC et le BNFT</a:t>
          </a:r>
          <a:endParaRPr lang="fr-FR" sz="1200" kern="1200" dirty="0"/>
        </a:p>
      </dsp:txBody>
      <dsp:txXfrm>
        <a:off x="4073184" y="1226608"/>
        <a:ext cx="2708925" cy="741771"/>
      </dsp:txXfrm>
    </dsp:sp>
    <dsp:sp modelId="{F561FAF0-0AFF-4C09-83CF-FA9EFC909C71}">
      <dsp:nvSpPr>
        <dsp:cNvPr id="0" name=""/>
        <dsp:cNvSpPr/>
      </dsp:nvSpPr>
      <dsp:spPr>
        <a:xfrm>
          <a:off x="4050106" y="2112678"/>
          <a:ext cx="2755081" cy="78792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l" defTabSz="533400">
            <a:lnSpc>
              <a:spcPct val="90000"/>
            </a:lnSpc>
            <a:spcBef>
              <a:spcPct val="0"/>
            </a:spcBef>
            <a:spcAft>
              <a:spcPct val="35000"/>
            </a:spcAft>
          </a:pPr>
          <a:r>
            <a:rPr lang="fr-FR" sz="1200" kern="1200" smtClean="0"/>
            <a:t>Finalisation du cadre de collaboration avec la CEEAC</a:t>
          </a:r>
          <a:endParaRPr lang="fr-FR" sz="1200" kern="1200" dirty="0"/>
        </a:p>
      </dsp:txBody>
      <dsp:txXfrm>
        <a:off x="4073184" y="2135756"/>
        <a:ext cx="2708925" cy="741771"/>
      </dsp:txXfrm>
    </dsp:sp>
    <dsp:sp modelId="{CB8F5068-5091-4A9E-8644-3D4BA82959A8}">
      <dsp:nvSpPr>
        <dsp:cNvPr id="0" name=""/>
        <dsp:cNvSpPr/>
      </dsp:nvSpPr>
      <dsp:spPr>
        <a:xfrm>
          <a:off x="4050106" y="3021825"/>
          <a:ext cx="2755081" cy="78792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l" defTabSz="533400">
            <a:lnSpc>
              <a:spcPct val="90000"/>
            </a:lnSpc>
            <a:spcBef>
              <a:spcPct val="0"/>
            </a:spcBef>
            <a:spcAft>
              <a:spcPct val="35000"/>
            </a:spcAft>
          </a:pPr>
          <a:r>
            <a:rPr lang="fr-FR" sz="1200" kern="1200" smtClean="0"/>
            <a:t>Renforcement de la collaboration avec les organismes de gestion de fret de la Zone CEEAC-CEDEAO (Organisation panafricaine des organismes de gestion de fret en gestation)</a:t>
          </a:r>
          <a:endParaRPr lang="fr-FR" sz="1200" kern="1200" dirty="0"/>
        </a:p>
      </dsp:txBody>
      <dsp:txXfrm>
        <a:off x="4073184" y="3044903"/>
        <a:ext cx="2708925" cy="74177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8878EF-F0EE-418E-B3FC-0D394FB95D02}" type="datetimeFigureOut">
              <a:rPr lang="en-US" smtClean="0"/>
              <a:t>1/10/2024</a:t>
            </a:fld>
            <a:endParaRPr lang="en-US"/>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7D1367-A602-4728-B113-B364B6F39AC4}" type="slidenum">
              <a:rPr lang="en-US" smtClean="0"/>
              <a:t>‹N°›</a:t>
            </a:fld>
            <a:endParaRPr lang="en-US"/>
          </a:p>
        </p:txBody>
      </p:sp>
    </p:spTree>
    <p:extLst>
      <p:ext uri="{BB962C8B-B14F-4D97-AF65-F5344CB8AC3E}">
        <p14:creationId xmlns:p14="http://schemas.microsoft.com/office/powerpoint/2010/main" val="239330339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dirty="0" smtClean="0"/>
              <a:t>Modifiez le style du titre</a:t>
            </a:r>
            <a:endParaRPr lang="en-US" dirty="0"/>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Modifier le style des sous-titres du masque</a:t>
            </a:r>
            <a:endParaRPr lang="en-US" dirty="0"/>
          </a:p>
        </p:txBody>
      </p:sp>
      <p:sp>
        <p:nvSpPr>
          <p:cNvPr id="4" name="Espace réservé de la date 3"/>
          <p:cNvSpPr>
            <a:spLocks noGrp="1"/>
          </p:cNvSpPr>
          <p:nvPr>
            <p:ph type="dt" sz="half" idx="10"/>
          </p:nvPr>
        </p:nvSpPr>
        <p:spPr/>
        <p:txBody>
          <a:bodyPr/>
          <a:lstStyle/>
          <a:p>
            <a:fld id="{AC1CF943-07A7-42D5-BE23-CD192EDFAA9C}" type="datetimeFigureOut">
              <a:rPr lang="en-US" smtClean="0"/>
              <a:t>1/10/2024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3D4EAA21-5F62-4CB8-AF31-F62B201F0341}" type="slidenum">
              <a:rPr lang="en-US" smtClean="0"/>
              <a:t>‹N°›</a:t>
            </a:fld>
            <a:endParaRPr lang="en-US"/>
          </a:p>
        </p:txBody>
      </p:sp>
    </p:spTree>
    <p:extLst>
      <p:ext uri="{BB962C8B-B14F-4D97-AF65-F5344CB8AC3E}">
        <p14:creationId xmlns:p14="http://schemas.microsoft.com/office/powerpoint/2010/main" val="1847870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AC1CF943-07A7-42D5-BE23-CD192EDFAA9C}" type="datetimeFigureOut">
              <a:rPr lang="en-US" smtClean="0"/>
              <a:t>1/10/2024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3D4EAA21-5F62-4CB8-AF31-F62B201F0341}" type="slidenum">
              <a:rPr lang="en-US" smtClean="0"/>
              <a:t>‹N°›</a:t>
            </a:fld>
            <a:endParaRPr lang="en-US"/>
          </a:p>
        </p:txBody>
      </p:sp>
      <p:sp>
        <p:nvSpPr>
          <p:cNvPr id="7" name="Pentagone 6"/>
          <p:cNvSpPr/>
          <p:nvPr userDrawn="1"/>
        </p:nvSpPr>
        <p:spPr>
          <a:xfrm>
            <a:off x="206188" y="519953"/>
            <a:ext cx="632012" cy="394447"/>
          </a:xfrm>
          <a:prstGeom prst="homePlate">
            <a:avLst/>
          </a:prstGeom>
          <a:solidFill>
            <a:srgbClr val="992121"/>
          </a:solid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943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AC1CF943-07A7-42D5-BE23-CD192EDFAA9C}" type="datetimeFigureOut">
              <a:rPr lang="en-US" smtClean="0"/>
              <a:t>1/10/2024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3D4EAA21-5F62-4CB8-AF31-F62B201F0341}" type="slidenum">
              <a:rPr lang="en-US" smtClean="0"/>
              <a:t>‹N°›</a:t>
            </a:fld>
            <a:endParaRPr lang="en-US"/>
          </a:p>
        </p:txBody>
      </p:sp>
    </p:spTree>
    <p:extLst>
      <p:ext uri="{BB962C8B-B14F-4D97-AF65-F5344CB8AC3E}">
        <p14:creationId xmlns:p14="http://schemas.microsoft.com/office/powerpoint/2010/main" val="3227254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AC1CF943-07A7-42D5-BE23-CD192EDFAA9C}" type="datetimeFigureOut">
              <a:rPr lang="en-US" smtClean="0"/>
              <a:t>1/10/2024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3D4EAA21-5F62-4CB8-AF31-F62B201F0341}" type="slidenum">
              <a:rPr lang="en-US" smtClean="0"/>
              <a:t>‹N°›</a:t>
            </a:fld>
            <a:endParaRPr lang="en-US"/>
          </a:p>
        </p:txBody>
      </p:sp>
      <p:sp>
        <p:nvSpPr>
          <p:cNvPr id="7" name="Pentagone 6"/>
          <p:cNvSpPr/>
          <p:nvPr userDrawn="1"/>
        </p:nvSpPr>
        <p:spPr>
          <a:xfrm>
            <a:off x="206188" y="519953"/>
            <a:ext cx="632012" cy="394447"/>
          </a:xfrm>
          <a:prstGeom prst="homePlate">
            <a:avLst/>
          </a:prstGeom>
          <a:solidFill>
            <a:srgbClr val="992121"/>
          </a:solid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77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AC1CF943-07A7-42D5-BE23-CD192EDFAA9C}" type="datetimeFigureOut">
              <a:rPr lang="en-US" smtClean="0"/>
              <a:t>1/10/2024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3D4EAA21-5F62-4CB8-AF31-F62B201F0341}" type="slidenum">
              <a:rPr lang="en-US" smtClean="0"/>
              <a:t>‹N°›</a:t>
            </a:fld>
            <a:endParaRPr lang="en-US"/>
          </a:p>
        </p:txBody>
      </p:sp>
    </p:spTree>
    <p:extLst>
      <p:ext uri="{BB962C8B-B14F-4D97-AF65-F5344CB8AC3E}">
        <p14:creationId xmlns:p14="http://schemas.microsoft.com/office/powerpoint/2010/main" val="147523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AC1CF943-07A7-42D5-BE23-CD192EDFAA9C}" type="datetimeFigureOut">
              <a:rPr lang="en-US" smtClean="0"/>
              <a:t>1/10/2024</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3D4EAA21-5F62-4CB8-AF31-F62B201F0341}" type="slidenum">
              <a:rPr lang="en-US" smtClean="0"/>
              <a:t>‹N°›</a:t>
            </a:fld>
            <a:endParaRPr lang="en-US"/>
          </a:p>
        </p:txBody>
      </p:sp>
      <p:sp>
        <p:nvSpPr>
          <p:cNvPr id="8" name="Pentagone 7"/>
          <p:cNvSpPr/>
          <p:nvPr userDrawn="1"/>
        </p:nvSpPr>
        <p:spPr>
          <a:xfrm>
            <a:off x="206188" y="519953"/>
            <a:ext cx="632012" cy="394447"/>
          </a:xfrm>
          <a:prstGeom prst="homePlate">
            <a:avLst/>
          </a:prstGeom>
          <a:solidFill>
            <a:srgbClr val="992121"/>
          </a:solid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747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AC1CF943-07A7-42D5-BE23-CD192EDFAA9C}" type="datetimeFigureOut">
              <a:rPr lang="en-US" smtClean="0"/>
              <a:t>1/10/2024</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3D4EAA21-5F62-4CB8-AF31-F62B201F0341}" type="slidenum">
              <a:rPr lang="en-US" smtClean="0"/>
              <a:t>‹N°›</a:t>
            </a:fld>
            <a:endParaRPr lang="en-US"/>
          </a:p>
        </p:txBody>
      </p:sp>
    </p:spTree>
    <p:extLst>
      <p:ext uri="{BB962C8B-B14F-4D97-AF65-F5344CB8AC3E}">
        <p14:creationId xmlns:p14="http://schemas.microsoft.com/office/powerpoint/2010/main" val="1606158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AC1CF943-07A7-42D5-BE23-CD192EDFAA9C}" type="datetimeFigureOut">
              <a:rPr lang="en-US" smtClean="0"/>
              <a:t>1/10/2024</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3D4EAA21-5F62-4CB8-AF31-F62B201F0341}" type="slidenum">
              <a:rPr lang="en-US" smtClean="0"/>
              <a:t>‹N°›</a:t>
            </a:fld>
            <a:endParaRPr lang="en-US"/>
          </a:p>
        </p:txBody>
      </p:sp>
      <p:sp>
        <p:nvSpPr>
          <p:cNvPr id="6" name="Pentagone 5"/>
          <p:cNvSpPr/>
          <p:nvPr userDrawn="1"/>
        </p:nvSpPr>
        <p:spPr>
          <a:xfrm>
            <a:off x="206188" y="519953"/>
            <a:ext cx="632012" cy="394447"/>
          </a:xfrm>
          <a:prstGeom prst="homePlate">
            <a:avLst/>
          </a:prstGeom>
          <a:solidFill>
            <a:srgbClr val="992121"/>
          </a:solid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539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C1CF943-07A7-42D5-BE23-CD192EDFAA9C}" type="datetimeFigureOut">
              <a:rPr lang="en-US" smtClean="0"/>
              <a:t>1/10/2024</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3D4EAA21-5F62-4CB8-AF31-F62B201F0341}" type="slidenum">
              <a:rPr lang="en-US" smtClean="0"/>
              <a:t>‹N°›</a:t>
            </a:fld>
            <a:endParaRPr lang="en-US"/>
          </a:p>
        </p:txBody>
      </p:sp>
    </p:spTree>
    <p:extLst>
      <p:ext uri="{BB962C8B-B14F-4D97-AF65-F5344CB8AC3E}">
        <p14:creationId xmlns:p14="http://schemas.microsoft.com/office/powerpoint/2010/main" val="1313996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C1CF943-07A7-42D5-BE23-CD192EDFAA9C}" type="datetimeFigureOut">
              <a:rPr lang="en-US" smtClean="0"/>
              <a:t>1/10/2024</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3D4EAA21-5F62-4CB8-AF31-F62B201F0341}" type="slidenum">
              <a:rPr lang="en-US" smtClean="0"/>
              <a:t>‹N°›</a:t>
            </a:fld>
            <a:endParaRPr lang="en-US"/>
          </a:p>
        </p:txBody>
      </p:sp>
    </p:spTree>
    <p:extLst>
      <p:ext uri="{BB962C8B-B14F-4D97-AF65-F5344CB8AC3E}">
        <p14:creationId xmlns:p14="http://schemas.microsoft.com/office/powerpoint/2010/main" val="2897193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C1CF943-07A7-42D5-BE23-CD192EDFAA9C}" type="datetimeFigureOut">
              <a:rPr lang="en-US" smtClean="0"/>
              <a:t>1/10/2024</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3D4EAA21-5F62-4CB8-AF31-F62B201F0341}" type="slidenum">
              <a:rPr lang="en-US" smtClean="0"/>
              <a:t>‹N°›</a:t>
            </a:fld>
            <a:endParaRPr lang="en-US"/>
          </a:p>
        </p:txBody>
      </p:sp>
    </p:spTree>
    <p:extLst>
      <p:ext uri="{BB962C8B-B14F-4D97-AF65-F5344CB8AC3E}">
        <p14:creationId xmlns:p14="http://schemas.microsoft.com/office/powerpoint/2010/main" val="227102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11160"/>
        </a:solidFill>
        <a:effectLst/>
      </p:bgPr>
    </p:bg>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13"/>
          <a:srcRect b="15814"/>
          <a:stretch/>
        </p:blipFill>
        <p:spPr>
          <a:xfrm>
            <a:off x="0" y="0"/>
            <a:ext cx="12192000" cy="6837218"/>
          </a:xfrm>
          <a:prstGeom prst="rect">
            <a:avLst/>
          </a:prstGeom>
        </p:spPr>
      </p:pic>
      <p:sp>
        <p:nvSpPr>
          <p:cNvPr id="14" name="Rectangle 13"/>
          <p:cNvSpPr/>
          <p:nvPr userDrawn="1"/>
        </p:nvSpPr>
        <p:spPr>
          <a:xfrm>
            <a:off x="0" y="-20782"/>
            <a:ext cx="12192000" cy="6858000"/>
          </a:xfrm>
          <a:prstGeom prst="rect">
            <a:avLst/>
          </a:prstGeom>
          <a:solidFill>
            <a:srgbClr val="0C0C5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titre 1"/>
          <p:cNvSpPr>
            <a:spLocks noGrp="1"/>
          </p:cNvSpPr>
          <p:nvPr>
            <p:ph type="title"/>
          </p:nvPr>
        </p:nvSpPr>
        <p:spPr>
          <a:xfrm>
            <a:off x="838200" y="365125"/>
            <a:ext cx="11353800" cy="746499"/>
          </a:xfrm>
          <a:prstGeom prst="rect">
            <a:avLst/>
          </a:prstGeom>
          <a:noFill/>
        </p:spPr>
        <p:txBody>
          <a:bodyPr vert="horz" lIns="91440" tIns="45720" rIns="91440" bIns="45720" rtlCol="0" anchor="ctr">
            <a:normAutofit/>
          </a:bodyPr>
          <a:lstStyle/>
          <a:p>
            <a:r>
              <a:rPr lang="fr-FR" dirty="0" smtClean="0"/>
              <a:t>Modifiez le style du titre</a:t>
            </a:r>
            <a:endParaRPr lang="en-US" dirty="0"/>
          </a:p>
        </p:txBody>
      </p:sp>
      <p:sp>
        <p:nvSpPr>
          <p:cNvPr id="3" name="Espace réservé du texte 2"/>
          <p:cNvSpPr>
            <a:spLocks noGrp="1"/>
          </p:cNvSpPr>
          <p:nvPr>
            <p:ph type="body" idx="1"/>
          </p:nvPr>
        </p:nvSpPr>
        <p:spPr>
          <a:xfrm>
            <a:off x="838200" y="1425388"/>
            <a:ext cx="11353800" cy="4840941"/>
          </a:xfrm>
          <a:prstGeom prst="rect">
            <a:avLst/>
          </a:prstGeom>
        </p:spPr>
        <p:txBody>
          <a:bodyPr vert="horz" lIns="91440" tIns="45720" rIns="91440" bIns="45720" rtlCol="0">
            <a:normAutofit/>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CF943-07A7-42D5-BE23-CD192EDFAA9C}" type="datetimeFigureOut">
              <a:rPr lang="en-US" smtClean="0"/>
              <a:t>1/10/2024</a:t>
            </a:fld>
            <a:endParaRPr lang="en-US"/>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EAA21-5F62-4CB8-AF31-F62B201F0341}" type="slidenum">
              <a:rPr lang="en-US" smtClean="0"/>
              <a:t>‹N°›</a:t>
            </a:fld>
            <a:endParaRPr lang="en-US"/>
          </a:p>
        </p:txBody>
      </p:sp>
    </p:spTree>
    <p:extLst>
      <p:ext uri="{BB962C8B-B14F-4D97-AF65-F5344CB8AC3E}">
        <p14:creationId xmlns:p14="http://schemas.microsoft.com/office/powerpoint/2010/main" val="360085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cap="none" spc="0">
          <a:ln w="10160">
            <a:solidFill>
              <a:srgbClr val="992121"/>
            </a:solidFill>
            <a:prstDash val="solid"/>
          </a:ln>
          <a:solidFill>
            <a:srgbClr val="D2D2D2"/>
          </a:solidFill>
          <a:effectLst>
            <a:outerShdw blurRad="38100" dist="22860" dir="5400000" algn="tl" rotWithShape="0">
              <a:srgbClr val="000000">
                <a:alpha val="30000"/>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gif"/><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4.xml"/><Relationship Id="rId7" Type="http://schemas.openxmlformats.org/officeDocument/2006/relationships/image" Target="../media/image2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Layout" Target="../diagrams/layout5.xml"/><Relationship Id="rId7" Type="http://schemas.openxmlformats.org/officeDocument/2006/relationships/image" Target="../media/image3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image" Target="../media/image34.png"/><Relationship Id="rId5" Type="http://schemas.openxmlformats.org/officeDocument/2006/relationships/diagramColors" Target="../diagrams/colors5.xml"/><Relationship Id="rId10" Type="http://schemas.openxmlformats.org/officeDocument/2006/relationships/image" Target="../media/image33.png"/><Relationship Id="rId4" Type="http://schemas.openxmlformats.org/officeDocument/2006/relationships/diagramQuickStyle" Target="../diagrams/quickStyle5.xml"/><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gif"/><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gif"/><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706624"/>
            <a:ext cx="9144000" cy="940498"/>
          </a:xfrm>
        </p:spPr>
        <p:txBody>
          <a:bodyPr/>
          <a:lstStyle/>
          <a:p>
            <a:r>
              <a:rPr lang="en-US" dirty="0" err="1" smtClean="0">
                <a:solidFill>
                  <a:srgbClr val="FFFFFF"/>
                </a:solidFill>
              </a:rPr>
              <a:t>LANDFREIGHTiS</a:t>
            </a:r>
            <a:r>
              <a:rPr lang="en-US" dirty="0" smtClean="0"/>
              <a:t> ® </a:t>
            </a:r>
            <a:endParaRPr lang="en-US" dirty="0"/>
          </a:p>
        </p:txBody>
      </p:sp>
      <p:sp>
        <p:nvSpPr>
          <p:cNvPr id="3" name="Sous-titre 2"/>
          <p:cNvSpPr>
            <a:spLocks noGrp="1"/>
          </p:cNvSpPr>
          <p:nvPr>
            <p:ph type="subTitle" idx="1"/>
          </p:nvPr>
        </p:nvSpPr>
        <p:spPr>
          <a:xfrm>
            <a:off x="1484376" y="3775774"/>
            <a:ext cx="9183624" cy="512762"/>
          </a:xfrm>
        </p:spPr>
        <p:txBody>
          <a:bodyPr>
            <a:normAutofit/>
          </a:bodyPr>
          <a:lstStyle/>
          <a:p>
            <a:r>
              <a:rPr lang="fr-FR" altLang="ko-KR" dirty="0" smtClean="0">
                <a:solidFill>
                  <a:schemeClr val="bg1">
                    <a:lumMod val="75000"/>
                  </a:schemeClr>
                </a:solidFill>
                <a:effectLst>
                  <a:outerShdw blurRad="38100" dist="38100" dir="2700000" algn="tl">
                    <a:srgbClr val="000000">
                      <a:alpha val="43137"/>
                    </a:srgbClr>
                  </a:outerShdw>
                </a:effectLst>
                <a:ea typeface="맑은 고딕" pitchFamily="50" charset="-127"/>
              </a:rPr>
              <a:t>LA BOURSE DIGITALE DE FRET POUR LE TRANSIT SOUS-REGIONAL</a:t>
            </a:r>
            <a:endParaRPr lang="en-US" dirty="0">
              <a:solidFill>
                <a:schemeClr val="bg1">
                  <a:lumMod val="75000"/>
                </a:schemeClr>
              </a:solidFill>
            </a:endParaRPr>
          </a:p>
        </p:txBody>
      </p:sp>
      <p:pic>
        <p:nvPicPr>
          <p:cNvPr id="4" name="Image 3" descr="C:\Users\SAMSUNG\Documents\BGFT\TMA BGFT\SWC\BGFT\LOGO BGFT corrigé.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4034" y="203471"/>
            <a:ext cx="1117600" cy="110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ous-titre 2"/>
          <p:cNvSpPr txBox="1">
            <a:spLocks/>
          </p:cNvSpPr>
          <p:nvPr/>
        </p:nvSpPr>
        <p:spPr>
          <a:xfrm>
            <a:off x="2368296" y="5179932"/>
            <a:ext cx="7415784" cy="453165"/>
          </a:xfrm>
          <a:prstGeom prst="rect">
            <a:avLst/>
          </a:prstGeom>
          <a:solidFill>
            <a:srgbClr val="992121">
              <a:alpha val="50196"/>
            </a:srgb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altLang="ko-KR" sz="2800" dirty="0" smtClean="0">
                <a:effectLst>
                  <a:outerShdw blurRad="38100" dist="38100" dir="2700000" algn="tl">
                    <a:srgbClr val="000000">
                      <a:alpha val="43137"/>
                    </a:srgbClr>
                  </a:outerShdw>
                </a:effectLst>
                <a:ea typeface="맑은 고딕" pitchFamily="50" charset="-127"/>
              </a:rPr>
              <a:t>FORUM TRIPARTITE CAMEROUN – RCA – TCHAD</a:t>
            </a:r>
            <a:endParaRPr lang="en-US" sz="2800"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494" y="5821346"/>
            <a:ext cx="452468" cy="452468"/>
          </a:xfrm>
          <a:prstGeom prst="rect">
            <a:avLst/>
          </a:prstGeom>
        </p:spPr>
      </p:pic>
      <p:pic>
        <p:nvPicPr>
          <p:cNvPr id="9" name="Image 8"/>
          <p:cNvPicPr>
            <a:picLocks noChangeAspect="1"/>
          </p:cNvPicPr>
          <p:nvPr/>
        </p:nvPicPr>
        <p:blipFill>
          <a:blip r:embed="rId4"/>
          <a:stretch>
            <a:fillRect/>
          </a:stretch>
        </p:blipFill>
        <p:spPr>
          <a:xfrm>
            <a:off x="2368296" y="5821346"/>
            <a:ext cx="366399" cy="384719"/>
          </a:xfrm>
          <a:prstGeom prst="rect">
            <a:avLst/>
          </a:prstGeom>
        </p:spPr>
      </p:pic>
      <p:sp>
        <p:nvSpPr>
          <p:cNvPr id="10" name="ZoneTexte 9"/>
          <p:cNvSpPr txBox="1"/>
          <p:nvPr/>
        </p:nvSpPr>
        <p:spPr>
          <a:xfrm>
            <a:off x="5913962" y="5852120"/>
            <a:ext cx="3870118" cy="369332"/>
          </a:xfrm>
          <a:prstGeom prst="rect">
            <a:avLst/>
          </a:prstGeom>
          <a:solidFill>
            <a:srgbClr val="FFFFFF">
              <a:alpha val="50196"/>
            </a:srgb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dirty="0" err="1" smtClean="0">
                <a:solidFill>
                  <a:srgbClr val="0C0C5D"/>
                </a:solidFill>
              </a:rPr>
              <a:t>Hotel</a:t>
            </a:r>
            <a:r>
              <a:rPr lang="fr-FR" dirty="0" smtClean="0">
                <a:solidFill>
                  <a:srgbClr val="0C0C5D"/>
                </a:solidFill>
              </a:rPr>
              <a:t> La Marée, Kribi, Cameroun</a:t>
            </a:r>
            <a:endParaRPr lang="en-US" dirty="0">
              <a:solidFill>
                <a:srgbClr val="0C0C5D"/>
              </a:solidFill>
            </a:endParaRPr>
          </a:p>
        </p:txBody>
      </p:sp>
      <p:sp>
        <p:nvSpPr>
          <p:cNvPr id="12" name="ZoneTexte 11"/>
          <p:cNvSpPr txBox="1"/>
          <p:nvPr/>
        </p:nvSpPr>
        <p:spPr>
          <a:xfrm>
            <a:off x="2788921" y="5836733"/>
            <a:ext cx="2495622" cy="369332"/>
          </a:xfrm>
          <a:prstGeom prst="rect">
            <a:avLst/>
          </a:prstGeom>
          <a:solidFill>
            <a:srgbClr val="FFFFFF">
              <a:alpha val="50196"/>
            </a:srgb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dirty="0" smtClean="0">
                <a:solidFill>
                  <a:srgbClr val="0C0C5D"/>
                </a:solidFill>
              </a:rPr>
              <a:t>Du 09 au 11 janvier 2023</a:t>
            </a:r>
            <a:endParaRPr lang="en-US" dirty="0">
              <a:solidFill>
                <a:srgbClr val="0C0C5D"/>
              </a:solidFill>
            </a:endParaRPr>
          </a:p>
        </p:txBody>
      </p:sp>
      <p:pic>
        <p:nvPicPr>
          <p:cNvPr id="11" name="Image 10"/>
          <p:cNvPicPr>
            <a:picLocks noChangeAspect="1"/>
          </p:cNvPicPr>
          <p:nvPr/>
        </p:nvPicPr>
        <p:blipFill rotWithShape="1">
          <a:blip r:embed="rId5"/>
          <a:srcRect l="9680" t="23120" r="9680" b="23120"/>
          <a:stretch/>
        </p:blipFill>
        <p:spPr>
          <a:xfrm>
            <a:off x="4733153" y="4417188"/>
            <a:ext cx="675338" cy="446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12"/>
          <p:cNvPicPr>
            <a:picLocks noChangeAspect="1"/>
          </p:cNvPicPr>
          <p:nvPr/>
        </p:nvPicPr>
        <p:blipFill>
          <a:blip r:embed="rId6"/>
          <a:stretch>
            <a:fillRect/>
          </a:stretch>
        </p:blipFill>
        <p:spPr>
          <a:xfrm>
            <a:off x="5737840" y="4428899"/>
            <a:ext cx="669987" cy="446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 13"/>
          <p:cNvPicPr>
            <a:picLocks noChangeAspect="1"/>
          </p:cNvPicPr>
          <p:nvPr/>
        </p:nvPicPr>
        <p:blipFill>
          <a:blip r:embed="rId7"/>
          <a:stretch>
            <a:fillRect/>
          </a:stretch>
        </p:blipFill>
        <p:spPr>
          <a:xfrm>
            <a:off x="6737176" y="4428899"/>
            <a:ext cx="669987" cy="446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55019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principales innovations</a:t>
            </a:r>
            <a:endParaRPr lang="en-US" dirty="0"/>
          </a:p>
        </p:txBody>
      </p:sp>
      <p:sp>
        <p:nvSpPr>
          <p:cNvPr id="4" name="Rectangle 3"/>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Les étapes de traitement documentaire via la </a:t>
            </a:r>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plateforme Landfreightis ®</a:t>
            </a:r>
            <a:endPar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aphicFrame>
        <p:nvGraphicFramePr>
          <p:cNvPr id="7" name="Diagramme 6"/>
          <p:cNvGraphicFramePr/>
          <p:nvPr>
            <p:extLst>
              <p:ext uri="{D42A27DB-BD31-4B8C-83A1-F6EECF244321}">
                <p14:modId xmlns:p14="http://schemas.microsoft.com/office/powerpoint/2010/main" val="1411937524"/>
              </p:ext>
            </p:extLst>
          </p:nvPr>
        </p:nvGraphicFramePr>
        <p:xfrm>
          <a:off x="838200" y="2201191"/>
          <a:ext cx="10898909" cy="1884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ZoneTexte 7"/>
          <p:cNvSpPr txBox="1"/>
          <p:nvPr/>
        </p:nvSpPr>
        <p:spPr>
          <a:xfrm>
            <a:off x="838200" y="1933337"/>
            <a:ext cx="2521909" cy="369332"/>
          </a:xfrm>
          <a:prstGeom prst="rect">
            <a:avLst/>
          </a:prstGeom>
          <a:noFill/>
        </p:spPr>
        <p:txBody>
          <a:bodyPr wrap="none" rtlCol="0">
            <a:spAutoFit/>
          </a:bodyPr>
          <a:lstStyle/>
          <a:p>
            <a:r>
              <a:rPr lang="fr-FR" dirty="0" smtClean="0">
                <a:solidFill>
                  <a:srgbClr val="FFFFFF"/>
                </a:solidFill>
              </a:rPr>
              <a:t>Planification des voyages</a:t>
            </a:r>
            <a:endParaRPr lang="fr-FR" dirty="0">
              <a:solidFill>
                <a:srgbClr val="FFFFFF"/>
              </a:solidFill>
            </a:endParaRPr>
          </a:p>
        </p:txBody>
      </p:sp>
      <p:sp>
        <p:nvSpPr>
          <p:cNvPr id="9" name="ZoneTexte 8"/>
          <p:cNvSpPr txBox="1"/>
          <p:nvPr/>
        </p:nvSpPr>
        <p:spPr>
          <a:xfrm>
            <a:off x="690418" y="4168597"/>
            <a:ext cx="6333978" cy="369332"/>
          </a:xfrm>
          <a:prstGeom prst="rect">
            <a:avLst/>
          </a:prstGeom>
          <a:noFill/>
        </p:spPr>
        <p:txBody>
          <a:bodyPr wrap="none" rtlCol="0">
            <a:spAutoFit/>
          </a:bodyPr>
          <a:lstStyle/>
          <a:p>
            <a:r>
              <a:rPr lang="fr-FR" dirty="0" smtClean="0">
                <a:solidFill>
                  <a:srgbClr val="FFFFFF"/>
                </a:solidFill>
              </a:rPr>
              <a:t>Finalisation répartition du fret et production de la liasse transport</a:t>
            </a:r>
            <a:endParaRPr lang="fr-FR" dirty="0">
              <a:solidFill>
                <a:srgbClr val="FFFFFF"/>
              </a:solidFill>
            </a:endParaRPr>
          </a:p>
        </p:txBody>
      </p:sp>
      <p:graphicFrame>
        <p:nvGraphicFramePr>
          <p:cNvPr id="10" name="Diagramme 9"/>
          <p:cNvGraphicFramePr/>
          <p:nvPr>
            <p:extLst>
              <p:ext uri="{D42A27DB-BD31-4B8C-83A1-F6EECF244321}">
                <p14:modId xmlns:p14="http://schemas.microsoft.com/office/powerpoint/2010/main" val="1726576062"/>
              </p:ext>
            </p:extLst>
          </p:nvPr>
        </p:nvGraphicFramePr>
        <p:xfrm>
          <a:off x="838199" y="4713482"/>
          <a:ext cx="10898909" cy="18842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53786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principales innovations</a:t>
            </a:r>
            <a:endParaRPr lang="en-US" dirty="0"/>
          </a:p>
        </p:txBody>
      </p:sp>
      <p:sp>
        <p:nvSpPr>
          <p:cNvPr id="4" name="Rectangle 3"/>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Traversée des corridors</a:t>
            </a:r>
          </a:p>
        </p:txBody>
      </p:sp>
      <p:grpSp>
        <p:nvGrpSpPr>
          <p:cNvPr id="12" name="Group 63">
            <a:extLst>
              <a:ext uri="{FF2B5EF4-FFF2-40B4-BE49-F238E27FC236}">
                <a16:creationId xmlns:a16="http://schemas.microsoft.com/office/drawing/2014/main" id="{23846520-E05D-4DED-9CD7-21BF45680A1C}"/>
              </a:ext>
            </a:extLst>
          </p:cNvPr>
          <p:cNvGrpSpPr/>
          <p:nvPr/>
        </p:nvGrpSpPr>
        <p:grpSpPr>
          <a:xfrm>
            <a:off x="8991109" y="5608034"/>
            <a:ext cx="3160916" cy="678691"/>
            <a:chOff x="803640" y="3362835"/>
            <a:chExt cx="2059657" cy="678692"/>
          </a:xfrm>
        </p:grpSpPr>
        <p:sp>
          <p:nvSpPr>
            <p:cNvPr id="13" name="TextBox 64">
              <a:extLst>
                <a:ext uri="{FF2B5EF4-FFF2-40B4-BE49-F238E27FC236}">
                  <a16:creationId xmlns:a16="http://schemas.microsoft.com/office/drawing/2014/main" id="{247BA9D7-FE60-4788-B5E5-238E48C0E382}"/>
                </a:ext>
              </a:extLst>
            </p:cNvPr>
            <p:cNvSpPr txBox="1"/>
            <p:nvPr/>
          </p:nvSpPr>
          <p:spPr>
            <a:xfrm>
              <a:off x="803640" y="3579862"/>
              <a:ext cx="2059657" cy="461665"/>
            </a:xfrm>
            <a:prstGeom prst="rect">
              <a:avLst/>
            </a:prstGeom>
            <a:noFill/>
          </p:spPr>
          <p:txBody>
            <a:bodyPr wrap="square" rtlCol="0">
              <a:spAutoFit/>
            </a:bodyPr>
            <a:lstStyle/>
            <a:p>
              <a:pPr algn="ctr"/>
              <a:r>
                <a:rPr lang="en-US" altLang="ko-KR" sz="1200" dirty="0" err="1">
                  <a:solidFill>
                    <a:schemeClr val="bg1"/>
                  </a:solidFill>
                  <a:cs typeface="Arial" pitchFamily="34" charset="0"/>
                </a:rPr>
                <a:t>Permet</a:t>
              </a:r>
              <a:r>
                <a:rPr lang="en-US" altLang="ko-KR" sz="1200" dirty="0">
                  <a:solidFill>
                    <a:schemeClr val="bg1"/>
                  </a:solidFill>
                  <a:cs typeface="Arial" pitchFamily="34" charset="0"/>
                </a:rPr>
                <a:t> de </a:t>
              </a:r>
              <a:r>
                <a:rPr lang="en-US" altLang="ko-KR" sz="1200" dirty="0" err="1">
                  <a:solidFill>
                    <a:schemeClr val="bg1"/>
                  </a:solidFill>
                  <a:cs typeface="Arial" pitchFamily="34" charset="0"/>
                </a:rPr>
                <a:t>libérer</a:t>
              </a:r>
              <a:r>
                <a:rPr lang="en-US" altLang="ko-KR" sz="1200" dirty="0">
                  <a:solidFill>
                    <a:schemeClr val="bg1"/>
                  </a:solidFill>
                  <a:cs typeface="Arial" pitchFamily="34" charset="0"/>
                </a:rPr>
                <a:t> les </a:t>
              </a:r>
              <a:r>
                <a:rPr lang="en-US" altLang="ko-KR" sz="1200" dirty="0" err="1">
                  <a:solidFill>
                    <a:schemeClr val="bg1"/>
                  </a:solidFill>
                  <a:cs typeface="Arial" pitchFamily="34" charset="0"/>
                </a:rPr>
                <a:t>véhicules</a:t>
              </a:r>
              <a:r>
                <a:rPr lang="en-US" altLang="ko-KR" sz="1200" dirty="0">
                  <a:solidFill>
                    <a:schemeClr val="bg1"/>
                  </a:solidFill>
                  <a:cs typeface="Arial" pitchFamily="34" charset="0"/>
                </a:rPr>
                <a:t> </a:t>
              </a:r>
              <a:r>
                <a:rPr lang="en-US" altLang="ko-KR" sz="1200" dirty="0" err="1">
                  <a:solidFill>
                    <a:schemeClr val="bg1"/>
                  </a:solidFill>
                  <a:cs typeface="Arial" pitchFamily="34" charset="0"/>
                </a:rPr>
                <a:t>dans</a:t>
              </a:r>
              <a:r>
                <a:rPr lang="en-US" altLang="ko-KR" sz="1200" dirty="0">
                  <a:solidFill>
                    <a:schemeClr val="bg1"/>
                  </a:solidFill>
                  <a:cs typeface="Arial" pitchFamily="34" charset="0"/>
                </a:rPr>
                <a:t> le </a:t>
              </a:r>
              <a:r>
                <a:rPr lang="en-US" altLang="ko-KR" sz="1200" dirty="0" err="1">
                  <a:solidFill>
                    <a:schemeClr val="bg1"/>
                  </a:solidFill>
                  <a:cs typeface="Arial" pitchFamily="34" charset="0"/>
                </a:rPr>
                <a:t>système</a:t>
              </a:r>
              <a:r>
                <a:rPr lang="en-US" altLang="ko-KR" sz="1200" dirty="0">
                  <a:solidFill>
                    <a:schemeClr val="bg1"/>
                  </a:solidFill>
                  <a:cs typeface="Arial" pitchFamily="34" charset="0"/>
                </a:rPr>
                <a:t> pour </a:t>
              </a:r>
              <a:r>
                <a:rPr lang="en-US" altLang="ko-KR" sz="1200" dirty="0" err="1">
                  <a:solidFill>
                    <a:schemeClr val="bg1"/>
                  </a:solidFill>
                  <a:cs typeface="Arial" pitchFamily="34" charset="0"/>
                </a:rPr>
                <a:t>une</a:t>
              </a:r>
              <a:r>
                <a:rPr lang="en-US" altLang="ko-KR" sz="1200" dirty="0">
                  <a:solidFill>
                    <a:schemeClr val="bg1"/>
                  </a:solidFill>
                  <a:cs typeface="Arial" pitchFamily="34" charset="0"/>
                </a:rPr>
                <a:t> </a:t>
              </a:r>
              <a:r>
                <a:rPr lang="en-US" altLang="ko-KR" sz="1200" dirty="0" err="1">
                  <a:solidFill>
                    <a:schemeClr val="bg1"/>
                  </a:solidFill>
                  <a:cs typeface="Arial" pitchFamily="34" charset="0"/>
                </a:rPr>
                <a:t>réaffectation</a:t>
              </a:r>
              <a:r>
                <a:rPr lang="en-US" altLang="ko-KR" sz="1200" dirty="0">
                  <a:solidFill>
                    <a:schemeClr val="bg1"/>
                  </a:solidFill>
                  <a:cs typeface="Arial" pitchFamily="34" charset="0"/>
                </a:rPr>
                <a:t> d’un nouveau fret</a:t>
              </a:r>
              <a:endParaRPr lang="ko-KR" altLang="en-US" sz="1200" dirty="0">
                <a:solidFill>
                  <a:schemeClr val="bg1"/>
                </a:solidFill>
                <a:cs typeface="Arial" pitchFamily="34" charset="0"/>
              </a:endParaRPr>
            </a:p>
          </p:txBody>
        </p:sp>
        <p:sp>
          <p:nvSpPr>
            <p:cNvPr id="14" name="TextBox 65">
              <a:extLst>
                <a:ext uri="{FF2B5EF4-FFF2-40B4-BE49-F238E27FC236}">
                  <a16:creationId xmlns:a16="http://schemas.microsoft.com/office/drawing/2014/main" id="{ABD043D2-78F3-4ADC-BCEC-B0F8FCA7A3C7}"/>
                </a:ext>
              </a:extLst>
            </p:cNvPr>
            <p:cNvSpPr txBox="1"/>
            <p:nvPr/>
          </p:nvSpPr>
          <p:spPr>
            <a:xfrm>
              <a:off x="803640" y="3362835"/>
              <a:ext cx="2059657" cy="276999"/>
            </a:xfrm>
            <a:prstGeom prst="rect">
              <a:avLst/>
            </a:prstGeom>
            <a:noFill/>
          </p:spPr>
          <p:txBody>
            <a:bodyPr wrap="square" rtlCol="0">
              <a:spAutoFit/>
            </a:bodyPr>
            <a:lstStyle/>
            <a:p>
              <a:pPr algn="ctr"/>
              <a:r>
                <a:rPr lang="fr-FR" altLang="ko-KR" sz="1200" b="1" dirty="0">
                  <a:solidFill>
                    <a:schemeClr val="bg1"/>
                  </a:solidFill>
                  <a:cs typeface="Arial" pitchFamily="34" charset="0"/>
                </a:rPr>
                <a:t>Confirmation des arrivées</a:t>
              </a:r>
            </a:p>
          </p:txBody>
        </p:sp>
      </p:grpSp>
      <p:sp>
        <p:nvSpPr>
          <p:cNvPr id="15" name="Oval 72">
            <a:extLst>
              <a:ext uri="{FF2B5EF4-FFF2-40B4-BE49-F238E27FC236}">
                <a16:creationId xmlns:a16="http://schemas.microsoft.com/office/drawing/2014/main" id="{FCD2A94E-06B8-4508-83EB-2B4BF85F573F}"/>
              </a:ext>
            </a:extLst>
          </p:cNvPr>
          <p:cNvSpPr/>
          <p:nvPr/>
        </p:nvSpPr>
        <p:spPr>
          <a:xfrm>
            <a:off x="6020699" y="1956052"/>
            <a:ext cx="509349" cy="509349"/>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2701">
              <a:solidFill>
                <a:schemeClr val="bg1"/>
              </a:solidFill>
            </a:endParaRPr>
          </a:p>
        </p:txBody>
      </p:sp>
      <p:sp>
        <p:nvSpPr>
          <p:cNvPr id="16" name="Oval 73">
            <a:extLst>
              <a:ext uri="{FF2B5EF4-FFF2-40B4-BE49-F238E27FC236}">
                <a16:creationId xmlns:a16="http://schemas.microsoft.com/office/drawing/2014/main" id="{43772611-B342-4A0B-A459-0373B91BD9ED}"/>
              </a:ext>
            </a:extLst>
          </p:cNvPr>
          <p:cNvSpPr/>
          <p:nvPr/>
        </p:nvSpPr>
        <p:spPr>
          <a:xfrm>
            <a:off x="10327115" y="4955164"/>
            <a:ext cx="509349" cy="509349"/>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ko-KR" altLang="en-US" sz="2701">
              <a:solidFill>
                <a:schemeClr val="bg1"/>
              </a:solidFill>
            </a:endParaRPr>
          </a:p>
        </p:txBody>
      </p:sp>
      <p:grpSp>
        <p:nvGrpSpPr>
          <p:cNvPr id="17" name="Group 74">
            <a:extLst>
              <a:ext uri="{FF2B5EF4-FFF2-40B4-BE49-F238E27FC236}">
                <a16:creationId xmlns:a16="http://schemas.microsoft.com/office/drawing/2014/main" id="{D68CE0BD-FA38-483F-A78E-ABC92A31EF6E}"/>
              </a:ext>
            </a:extLst>
          </p:cNvPr>
          <p:cNvGrpSpPr/>
          <p:nvPr/>
        </p:nvGrpSpPr>
        <p:grpSpPr>
          <a:xfrm>
            <a:off x="4761719" y="2612421"/>
            <a:ext cx="3028772" cy="494026"/>
            <a:chOff x="803640" y="3362835"/>
            <a:chExt cx="2059657" cy="494026"/>
          </a:xfrm>
        </p:grpSpPr>
        <p:sp>
          <p:nvSpPr>
            <p:cNvPr id="18" name="TextBox 75">
              <a:extLst>
                <a:ext uri="{FF2B5EF4-FFF2-40B4-BE49-F238E27FC236}">
                  <a16:creationId xmlns:a16="http://schemas.microsoft.com/office/drawing/2014/main" id="{89C799C3-91A8-48B3-B089-8E283DA3EE32}"/>
                </a:ext>
              </a:extLst>
            </p:cNvPr>
            <p:cNvSpPr txBox="1"/>
            <p:nvPr/>
          </p:nvSpPr>
          <p:spPr>
            <a:xfrm>
              <a:off x="803640" y="3579862"/>
              <a:ext cx="2059657" cy="276999"/>
            </a:xfrm>
            <a:prstGeom prst="rect">
              <a:avLst/>
            </a:prstGeom>
            <a:noFill/>
          </p:spPr>
          <p:txBody>
            <a:bodyPr wrap="square" rtlCol="0">
              <a:spAutoFit/>
            </a:bodyPr>
            <a:lstStyle/>
            <a:p>
              <a:pPr algn="ctr"/>
              <a:r>
                <a:rPr lang="en-US" altLang="ko-KR" sz="1200" dirty="0">
                  <a:solidFill>
                    <a:schemeClr val="bg1"/>
                  </a:solidFill>
                  <a:cs typeface="Arial" pitchFamily="34" charset="0"/>
                </a:rPr>
                <a:t>Au premier Check-Point</a:t>
              </a:r>
              <a:endParaRPr lang="ko-KR" altLang="en-US" sz="1200" dirty="0">
                <a:solidFill>
                  <a:schemeClr val="bg1"/>
                </a:solidFill>
                <a:cs typeface="Arial" pitchFamily="34" charset="0"/>
              </a:endParaRPr>
            </a:p>
          </p:txBody>
        </p:sp>
        <p:sp>
          <p:nvSpPr>
            <p:cNvPr id="19" name="TextBox 76">
              <a:extLst>
                <a:ext uri="{FF2B5EF4-FFF2-40B4-BE49-F238E27FC236}">
                  <a16:creationId xmlns:a16="http://schemas.microsoft.com/office/drawing/2014/main" id="{F472CD4C-7C0C-4297-9327-FD91C09B4A18}"/>
                </a:ext>
              </a:extLst>
            </p:cNvPr>
            <p:cNvSpPr txBox="1"/>
            <p:nvPr/>
          </p:nvSpPr>
          <p:spPr>
            <a:xfrm>
              <a:off x="803640" y="3362835"/>
              <a:ext cx="2059657"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Emission </a:t>
              </a:r>
              <a:r>
                <a:rPr lang="en-US" altLang="ko-KR" sz="1200" b="1" dirty="0" err="1">
                  <a:solidFill>
                    <a:schemeClr val="bg1"/>
                  </a:solidFill>
                  <a:cs typeface="Arial" pitchFamily="34" charset="0"/>
                </a:rPr>
                <a:t>Sauf</a:t>
              </a:r>
              <a:r>
                <a:rPr lang="en-US" altLang="ko-KR" sz="1200" b="1" dirty="0">
                  <a:solidFill>
                    <a:schemeClr val="bg1"/>
                  </a:solidFill>
                  <a:cs typeface="Arial" pitchFamily="34" charset="0"/>
                </a:rPr>
                <a:t> Conduit </a:t>
              </a:r>
              <a:endParaRPr lang="ko-KR" altLang="en-US" sz="1200" b="1" dirty="0">
                <a:solidFill>
                  <a:schemeClr val="bg1"/>
                </a:solidFill>
                <a:cs typeface="Arial" pitchFamily="34" charset="0"/>
              </a:endParaRPr>
            </a:p>
          </p:txBody>
        </p:sp>
      </p:grpSp>
      <p:sp>
        <p:nvSpPr>
          <p:cNvPr id="20" name="Oval 80">
            <a:extLst>
              <a:ext uri="{FF2B5EF4-FFF2-40B4-BE49-F238E27FC236}">
                <a16:creationId xmlns:a16="http://schemas.microsoft.com/office/drawing/2014/main" id="{5E7A7F3F-9E29-42EF-9CCA-1E6E49A58B1A}"/>
              </a:ext>
            </a:extLst>
          </p:cNvPr>
          <p:cNvSpPr/>
          <p:nvPr/>
        </p:nvSpPr>
        <p:spPr>
          <a:xfrm>
            <a:off x="8231039" y="3424642"/>
            <a:ext cx="509349" cy="509349"/>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sz="2701">
              <a:solidFill>
                <a:schemeClr val="bg1"/>
              </a:solidFill>
            </a:endParaRPr>
          </a:p>
        </p:txBody>
      </p:sp>
      <p:grpSp>
        <p:nvGrpSpPr>
          <p:cNvPr id="21" name="Group 82">
            <a:extLst>
              <a:ext uri="{FF2B5EF4-FFF2-40B4-BE49-F238E27FC236}">
                <a16:creationId xmlns:a16="http://schemas.microsoft.com/office/drawing/2014/main" id="{94A8FCBF-1F37-4586-8698-B72BEDD6ABC4}"/>
              </a:ext>
            </a:extLst>
          </p:cNvPr>
          <p:cNvGrpSpPr/>
          <p:nvPr/>
        </p:nvGrpSpPr>
        <p:grpSpPr>
          <a:xfrm>
            <a:off x="6863230" y="4101624"/>
            <a:ext cx="3075199" cy="530508"/>
            <a:chOff x="803640" y="3362835"/>
            <a:chExt cx="2059657" cy="530508"/>
          </a:xfrm>
        </p:grpSpPr>
        <p:sp>
          <p:nvSpPr>
            <p:cNvPr id="22" name="TextBox 83">
              <a:extLst>
                <a:ext uri="{FF2B5EF4-FFF2-40B4-BE49-F238E27FC236}">
                  <a16:creationId xmlns:a16="http://schemas.microsoft.com/office/drawing/2014/main" id="{10F0DE07-60B0-4014-B1D5-C9F3A5D35454}"/>
                </a:ext>
              </a:extLst>
            </p:cNvPr>
            <p:cNvSpPr txBox="1"/>
            <p:nvPr/>
          </p:nvSpPr>
          <p:spPr>
            <a:xfrm>
              <a:off x="803640" y="3616344"/>
              <a:ext cx="2059657" cy="276999"/>
            </a:xfrm>
            <a:prstGeom prst="rect">
              <a:avLst/>
            </a:prstGeom>
            <a:noFill/>
          </p:spPr>
          <p:txBody>
            <a:bodyPr wrap="square" rtlCol="0">
              <a:spAutoFit/>
            </a:bodyPr>
            <a:lstStyle/>
            <a:p>
              <a:pPr algn="ctr"/>
              <a:r>
                <a:rPr lang="fr-FR" altLang="ko-KR" sz="1200" dirty="0">
                  <a:solidFill>
                    <a:schemeClr val="bg1"/>
                  </a:solidFill>
                  <a:cs typeface="Arial" pitchFamily="34" charset="0"/>
                </a:rPr>
                <a:t>Entrées sorties des check-points</a:t>
              </a:r>
              <a:endParaRPr lang="ko-KR" altLang="en-US" sz="1200" dirty="0">
                <a:solidFill>
                  <a:schemeClr val="bg1"/>
                </a:solidFill>
                <a:cs typeface="Arial" pitchFamily="34" charset="0"/>
              </a:endParaRPr>
            </a:p>
          </p:txBody>
        </p:sp>
        <p:sp>
          <p:nvSpPr>
            <p:cNvPr id="23" name="TextBox 84">
              <a:extLst>
                <a:ext uri="{FF2B5EF4-FFF2-40B4-BE49-F238E27FC236}">
                  <a16:creationId xmlns:a16="http://schemas.microsoft.com/office/drawing/2014/main" id="{383BF110-BDFE-49E7-B36A-E96EC90AED0D}"/>
                </a:ext>
              </a:extLst>
            </p:cNvPr>
            <p:cNvSpPr txBox="1"/>
            <p:nvPr/>
          </p:nvSpPr>
          <p:spPr>
            <a:xfrm>
              <a:off x="803640" y="3362835"/>
              <a:ext cx="2059657" cy="276999"/>
            </a:xfrm>
            <a:prstGeom prst="rect">
              <a:avLst/>
            </a:prstGeom>
            <a:noFill/>
          </p:spPr>
          <p:txBody>
            <a:bodyPr wrap="square" rtlCol="0">
              <a:spAutoFit/>
            </a:bodyPr>
            <a:lstStyle/>
            <a:p>
              <a:pPr algn="ctr"/>
              <a:r>
                <a:rPr lang="en-US" altLang="ko-KR" sz="1200" b="1" dirty="0" err="1">
                  <a:solidFill>
                    <a:schemeClr val="bg1"/>
                  </a:solidFill>
                  <a:cs typeface="Arial" pitchFamily="34" charset="0"/>
                </a:rPr>
                <a:t>Suivi</a:t>
              </a:r>
              <a:r>
                <a:rPr lang="en-US" altLang="ko-KR" sz="1200" b="1" dirty="0">
                  <a:solidFill>
                    <a:schemeClr val="bg1"/>
                  </a:solidFill>
                  <a:cs typeface="Arial" pitchFamily="34" charset="0"/>
                </a:rPr>
                <a:t> du movement le long des corridors</a:t>
              </a:r>
              <a:endParaRPr lang="ko-KR" altLang="en-US" sz="1200" b="1" dirty="0">
                <a:solidFill>
                  <a:schemeClr val="bg1"/>
                </a:solidFill>
                <a:cs typeface="Arial" pitchFamily="34" charset="0"/>
              </a:endParaRPr>
            </a:p>
          </p:txBody>
        </p:sp>
      </p:grpSp>
      <p:grpSp>
        <p:nvGrpSpPr>
          <p:cNvPr id="24" name="Group 342">
            <a:extLst>
              <a:ext uri="{FF2B5EF4-FFF2-40B4-BE49-F238E27FC236}">
                <a16:creationId xmlns:a16="http://schemas.microsoft.com/office/drawing/2014/main" id="{8D6CC8E1-0139-4FDB-9195-742D01802777}"/>
              </a:ext>
            </a:extLst>
          </p:cNvPr>
          <p:cNvGrpSpPr/>
          <p:nvPr/>
        </p:nvGrpSpPr>
        <p:grpSpPr>
          <a:xfrm>
            <a:off x="10389811" y="5102631"/>
            <a:ext cx="363512" cy="285427"/>
            <a:chOff x="2801651" y="3947683"/>
            <a:chExt cx="1683399" cy="920431"/>
          </a:xfrm>
          <a:solidFill>
            <a:schemeClr val="bg1"/>
          </a:solidFill>
        </p:grpSpPr>
        <p:sp>
          <p:nvSpPr>
            <p:cNvPr id="25" name="Freeform: Shape 343">
              <a:extLst>
                <a:ext uri="{FF2B5EF4-FFF2-40B4-BE49-F238E27FC236}">
                  <a16:creationId xmlns:a16="http://schemas.microsoft.com/office/drawing/2014/main" id="{D52E3FA7-F1DC-4CFF-8DE2-390597D2C22D}"/>
                </a:ext>
              </a:extLst>
            </p:cNvPr>
            <p:cNvSpPr/>
            <p:nvPr/>
          </p:nvSpPr>
          <p:spPr>
            <a:xfrm>
              <a:off x="2807950" y="3947683"/>
              <a:ext cx="1677100" cy="771623"/>
            </a:xfrm>
            <a:custGeom>
              <a:avLst/>
              <a:gdLst>
                <a:gd name="connsiteX0" fmla="*/ 1153498 w 1677099"/>
                <a:gd name="connsiteY0" fmla="*/ 762963 h 771623"/>
                <a:gd name="connsiteX1" fmla="*/ 1137751 w 1677099"/>
                <a:gd name="connsiteY1" fmla="*/ 766112 h 771623"/>
                <a:gd name="connsiteX2" fmla="*/ 980277 w 1677099"/>
                <a:gd name="connsiteY2" fmla="*/ 766112 h 771623"/>
                <a:gd name="connsiteX3" fmla="*/ 509429 w 1677099"/>
                <a:gd name="connsiteY3" fmla="*/ 766112 h 771623"/>
                <a:gd name="connsiteX4" fmla="*/ 481871 w 1677099"/>
                <a:gd name="connsiteY4" fmla="*/ 766112 h 771623"/>
                <a:gd name="connsiteX5" fmla="*/ 404709 w 1677099"/>
                <a:gd name="connsiteY5" fmla="*/ 627535 h 771623"/>
                <a:gd name="connsiteX6" fmla="*/ 297626 w 1677099"/>
                <a:gd name="connsiteY6" fmla="*/ 602339 h 771623"/>
                <a:gd name="connsiteX7" fmla="*/ 151175 w 1677099"/>
                <a:gd name="connsiteY7" fmla="*/ 764537 h 771623"/>
                <a:gd name="connsiteX8" fmla="*/ 23621 w 1677099"/>
                <a:gd name="connsiteY8" fmla="*/ 764537 h 771623"/>
                <a:gd name="connsiteX9" fmla="*/ 23621 w 1677099"/>
                <a:gd name="connsiteY9" fmla="*/ 722019 h 771623"/>
                <a:gd name="connsiteX10" fmla="*/ 1575 w 1677099"/>
                <a:gd name="connsiteY10" fmla="*/ 699186 h 771623"/>
                <a:gd name="connsiteX11" fmla="*/ 0 w 1677099"/>
                <a:gd name="connsiteY11" fmla="*/ 688950 h 771623"/>
                <a:gd name="connsiteX12" fmla="*/ 0 w 1677099"/>
                <a:gd name="connsiteY12" fmla="*/ 489745 h 771623"/>
                <a:gd name="connsiteX13" fmla="*/ 25196 w 1677099"/>
                <a:gd name="connsiteY13" fmla="*/ 445652 h 771623"/>
                <a:gd name="connsiteX14" fmla="*/ 35432 w 1677099"/>
                <a:gd name="connsiteY14" fmla="*/ 430692 h 771623"/>
                <a:gd name="connsiteX15" fmla="*/ 94485 w 1677099"/>
                <a:gd name="connsiteY15" fmla="*/ 275580 h 771623"/>
                <a:gd name="connsiteX16" fmla="*/ 121255 w 1677099"/>
                <a:gd name="connsiteY16" fmla="*/ 257470 h 771623"/>
                <a:gd name="connsiteX17" fmla="*/ 511004 w 1677099"/>
                <a:gd name="connsiteY17" fmla="*/ 257470 h 771623"/>
                <a:gd name="connsiteX18" fmla="*/ 536987 w 1677099"/>
                <a:gd name="connsiteY18" fmla="*/ 283454 h 771623"/>
                <a:gd name="connsiteX19" fmla="*/ 536987 w 1677099"/>
                <a:gd name="connsiteY19" fmla="*/ 685800 h 771623"/>
                <a:gd name="connsiteX20" fmla="*/ 561395 w 1677099"/>
                <a:gd name="connsiteY20" fmla="*/ 710209 h 771623"/>
                <a:gd name="connsiteX21" fmla="*/ 1137751 w 1677099"/>
                <a:gd name="connsiteY21" fmla="*/ 710209 h 771623"/>
                <a:gd name="connsiteX22" fmla="*/ 1165309 w 1677099"/>
                <a:gd name="connsiteY22" fmla="*/ 710209 h 771623"/>
                <a:gd name="connsiteX23" fmla="*/ 1177120 w 1677099"/>
                <a:gd name="connsiteY23" fmla="*/ 681863 h 771623"/>
                <a:gd name="connsiteX24" fmla="*/ 673202 w 1677099"/>
                <a:gd name="connsiteY24" fmla="*/ 681863 h 771623"/>
                <a:gd name="connsiteX25" fmla="*/ 591316 w 1677099"/>
                <a:gd name="connsiteY25" fmla="*/ 599977 h 771623"/>
                <a:gd name="connsiteX26" fmla="*/ 591316 w 1677099"/>
                <a:gd name="connsiteY26" fmla="*/ 83462 h 771623"/>
                <a:gd name="connsiteX27" fmla="*/ 591316 w 1677099"/>
                <a:gd name="connsiteY27" fmla="*/ 66927 h 771623"/>
                <a:gd name="connsiteX28" fmla="*/ 662179 w 1677099"/>
                <a:gd name="connsiteY28" fmla="*/ 0 h 771623"/>
                <a:gd name="connsiteX29" fmla="*/ 1613323 w 1677099"/>
                <a:gd name="connsiteY29" fmla="*/ 3937 h 771623"/>
                <a:gd name="connsiteX30" fmla="*/ 1681037 w 1677099"/>
                <a:gd name="connsiteY30" fmla="*/ 70863 h 771623"/>
                <a:gd name="connsiteX31" fmla="*/ 1681037 w 1677099"/>
                <a:gd name="connsiteY31" fmla="*/ 614937 h 771623"/>
                <a:gd name="connsiteX32" fmla="*/ 1614110 w 1677099"/>
                <a:gd name="connsiteY32" fmla="*/ 681863 h 771623"/>
                <a:gd name="connsiteX33" fmla="*/ 1507028 w 1677099"/>
                <a:gd name="connsiteY33" fmla="*/ 682651 h 771623"/>
                <a:gd name="connsiteX34" fmla="*/ 1503091 w 1677099"/>
                <a:gd name="connsiteY34" fmla="*/ 683438 h 771623"/>
                <a:gd name="connsiteX35" fmla="*/ 1515689 w 1677099"/>
                <a:gd name="connsiteY35" fmla="*/ 716507 h 771623"/>
                <a:gd name="connsiteX36" fmla="*/ 1518051 w 1677099"/>
                <a:gd name="connsiteY36" fmla="*/ 714933 h 771623"/>
                <a:gd name="connsiteX37" fmla="*/ 1591277 w 1677099"/>
                <a:gd name="connsiteY37" fmla="*/ 718870 h 771623"/>
                <a:gd name="connsiteX38" fmla="*/ 1599938 w 1677099"/>
                <a:gd name="connsiteY38" fmla="*/ 744065 h 771623"/>
                <a:gd name="connsiteX39" fmla="*/ 1576316 w 1677099"/>
                <a:gd name="connsiteY39" fmla="*/ 765325 h 771623"/>
                <a:gd name="connsiteX40" fmla="*/ 1526712 w 1677099"/>
                <a:gd name="connsiteY40" fmla="*/ 766112 h 771623"/>
                <a:gd name="connsiteX41" fmla="*/ 1524350 w 1677099"/>
                <a:gd name="connsiteY41" fmla="*/ 750365 h 771623"/>
                <a:gd name="connsiteX42" fmla="*/ 1522775 w 1677099"/>
                <a:gd name="connsiteY42" fmla="*/ 751939 h 771623"/>
                <a:gd name="connsiteX43" fmla="*/ 1521988 w 1677099"/>
                <a:gd name="connsiteY43" fmla="*/ 762963 h 771623"/>
                <a:gd name="connsiteX44" fmla="*/ 1510965 w 1677099"/>
                <a:gd name="connsiteY44" fmla="*/ 778710 h 771623"/>
                <a:gd name="connsiteX45" fmla="*/ 1500729 w 1677099"/>
                <a:gd name="connsiteY45" fmla="*/ 762963 h 771623"/>
                <a:gd name="connsiteX46" fmla="*/ 1336168 w 1677099"/>
                <a:gd name="connsiteY46" fmla="*/ 607063 h 771623"/>
                <a:gd name="connsiteX47" fmla="*/ 1177120 w 1677099"/>
                <a:gd name="connsiteY47" fmla="*/ 760601 h 771623"/>
                <a:gd name="connsiteX48" fmla="*/ 1166096 w 1677099"/>
                <a:gd name="connsiteY48" fmla="*/ 778710 h 771623"/>
                <a:gd name="connsiteX49" fmla="*/ 1153498 w 1677099"/>
                <a:gd name="connsiteY49" fmla="*/ 762963 h 771623"/>
                <a:gd name="connsiteX50" fmla="*/ 248809 w 1677099"/>
                <a:gd name="connsiteY50" fmla="*/ 272431 h 771623"/>
                <a:gd name="connsiteX51" fmla="*/ 176371 w 1677099"/>
                <a:gd name="connsiteY51" fmla="*/ 272431 h 771623"/>
                <a:gd name="connsiteX52" fmla="*/ 155899 w 1677099"/>
                <a:gd name="connsiteY52" fmla="*/ 293690 h 771623"/>
                <a:gd name="connsiteX53" fmla="*/ 155899 w 1677099"/>
                <a:gd name="connsiteY53" fmla="*/ 424393 h 771623"/>
                <a:gd name="connsiteX54" fmla="*/ 176371 w 1677099"/>
                <a:gd name="connsiteY54" fmla="*/ 445652 h 771623"/>
                <a:gd name="connsiteX55" fmla="*/ 319673 w 1677099"/>
                <a:gd name="connsiteY55" fmla="*/ 445652 h 771623"/>
                <a:gd name="connsiteX56" fmla="*/ 340932 w 1677099"/>
                <a:gd name="connsiteY56" fmla="*/ 423606 h 771623"/>
                <a:gd name="connsiteX57" fmla="*/ 340932 w 1677099"/>
                <a:gd name="connsiteY57" fmla="*/ 295264 h 771623"/>
                <a:gd name="connsiteX58" fmla="*/ 319673 w 1677099"/>
                <a:gd name="connsiteY58" fmla="*/ 273218 h 771623"/>
                <a:gd name="connsiteX59" fmla="*/ 248809 w 1677099"/>
                <a:gd name="connsiteY59" fmla="*/ 272431 h 771623"/>
                <a:gd name="connsiteX60" fmla="*/ 478721 w 1677099"/>
                <a:gd name="connsiteY60" fmla="*/ 359829 h 771623"/>
                <a:gd name="connsiteX61" fmla="*/ 478721 w 1677099"/>
                <a:gd name="connsiteY61" fmla="*/ 291327 h 771623"/>
                <a:gd name="connsiteX62" fmla="*/ 460612 w 1677099"/>
                <a:gd name="connsiteY62" fmla="*/ 272431 h 771623"/>
                <a:gd name="connsiteX63" fmla="*/ 397622 w 1677099"/>
                <a:gd name="connsiteY63" fmla="*/ 272431 h 771623"/>
                <a:gd name="connsiteX64" fmla="*/ 379513 w 1677099"/>
                <a:gd name="connsiteY64" fmla="*/ 291327 h 771623"/>
                <a:gd name="connsiteX65" fmla="*/ 379513 w 1677099"/>
                <a:gd name="connsiteY65" fmla="*/ 425180 h 771623"/>
                <a:gd name="connsiteX66" fmla="*/ 398410 w 1677099"/>
                <a:gd name="connsiteY66" fmla="*/ 445652 h 771623"/>
                <a:gd name="connsiteX67" fmla="*/ 459825 w 1677099"/>
                <a:gd name="connsiteY67" fmla="*/ 445652 h 771623"/>
                <a:gd name="connsiteX68" fmla="*/ 478721 w 1677099"/>
                <a:gd name="connsiteY68" fmla="*/ 425180 h 771623"/>
                <a:gd name="connsiteX69" fmla="*/ 478721 w 1677099"/>
                <a:gd name="connsiteY69" fmla="*/ 359829 h 771623"/>
                <a:gd name="connsiteX70" fmla="*/ 123617 w 1677099"/>
                <a:gd name="connsiteY70" fmla="*/ 272431 h 771623"/>
                <a:gd name="connsiteX71" fmla="*/ 118106 w 1677099"/>
                <a:gd name="connsiteY71" fmla="*/ 277155 h 771623"/>
                <a:gd name="connsiteX72" fmla="*/ 60627 w 1677099"/>
                <a:gd name="connsiteY72" fmla="*/ 432267 h 771623"/>
                <a:gd name="connsiteX73" fmla="*/ 71651 w 1677099"/>
                <a:gd name="connsiteY73" fmla="*/ 446439 h 771623"/>
                <a:gd name="connsiteX74" fmla="*/ 107870 w 1677099"/>
                <a:gd name="connsiteY74" fmla="*/ 446439 h 771623"/>
                <a:gd name="connsiteX75" fmla="*/ 125979 w 1677099"/>
                <a:gd name="connsiteY75" fmla="*/ 429117 h 771623"/>
                <a:gd name="connsiteX76" fmla="*/ 126767 w 1677099"/>
                <a:gd name="connsiteY76" fmla="*/ 277155 h 771623"/>
                <a:gd name="connsiteX77" fmla="*/ 123617 w 1677099"/>
                <a:gd name="connsiteY77" fmla="*/ 272431 h 77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77099" h="771623">
                  <a:moveTo>
                    <a:pt x="1153498" y="762963"/>
                  </a:moveTo>
                  <a:cubicBezTo>
                    <a:pt x="1148774" y="763750"/>
                    <a:pt x="1143262" y="766112"/>
                    <a:pt x="1137751" y="766112"/>
                  </a:cubicBezTo>
                  <a:cubicBezTo>
                    <a:pt x="1084997" y="766112"/>
                    <a:pt x="1032243" y="766112"/>
                    <a:pt x="980277" y="766112"/>
                  </a:cubicBezTo>
                  <a:cubicBezTo>
                    <a:pt x="823590" y="766112"/>
                    <a:pt x="666116" y="766112"/>
                    <a:pt x="509429" y="766112"/>
                  </a:cubicBezTo>
                  <a:cubicBezTo>
                    <a:pt x="500768" y="766112"/>
                    <a:pt x="492894" y="766112"/>
                    <a:pt x="481871" y="766112"/>
                  </a:cubicBezTo>
                  <a:cubicBezTo>
                    <a:pt x="477934" y="707847"/>
                    <a:pt x="454313" y="659817"/>
                    <a:pt x="404709" y="627535"/>
                  </a:cubicBezTo>
                  <a:cubicBezTo>
                    <a:pt x="372426" y="606276"/>
                    <a:pt x="336207" y="597615"/>
                    <a:pt x="297626" y="602339"/>
                  </a:cubicBezTo>
                  <a:cubicBezTo>
                    <a:pt x="214952" y="612575"/>
                    <a:pt x="153537" y="679501"/>
                    <a:pt x="151175" y="764537"/>
                  </a:cubicBezTo>
                  <a:cubicBezTo>
                    <a:pt x="109445" y="764537"/>
                    <a:pt x="67714" y="764537"/>
                    <a:pt x="23621" y="764537"/>
                  </a:cubicBezTo>
                  <a:cubicBezTo>
                    <a:pt x="23621" y="750365"/>
                    <a:pt x="23621" y="736192"/>
                    <a:pt x="23621" y="722019"/>
                  </a:cubicBezTo>
                  <a:cubicBezTo>
                    <a:pt x="23621" y="701548"/>
                    <a:pt x="22834" y="700760"/>
                    <a:pt x="1575" y="699186"/>
                  </a:cubicBezTo>
                  <a:cubicBezTo>
                    <a:pt x="787" y="696036"/>
                    <a:pt x="0" y="692886"/>
                    <a:pt x="0" y="688950"/>
                  </a:cubicBezTo>
                  <a:cubicBezTo>
                    <a:pt x="0" y="622811"/>
                    <a:pt x="0" y="555884"/>
                    <a:pt x="0" y="489745"/>
                  </a:cubicBezTo>
                  <a:cubicBezTo>
                    <a:pt x="0" y="470848"/>
                    <a:pt x="3937" y="454313"/>
                    <a:pt x="25196" y="445652"/>
                  </a:cubicBezTo>
                  <a:cubicBezTo>
                    <a:pt x="29920" y="444077"/>
                    <a:pt x="33857" y="436204"/>
                    <a:pt x="35432" y="430692"/>
                  </a:cubicBezTo>
                  <a:cubicBezTo>
                    <a:pt x="55116" y="378726"/>
                    <a:pt x="75588" y="327547"/>
                    <a:pt x="94485" y="275580"/>
                  </a:cubicBezTo>
                  <a:cubicBezTo>
                    <a:pt x="99209" y="262195"/>
                    <a:pt x="106295" y="256683"/>
                    <a:pt x="121255" y="257470"/>
                  </a:cubicBezTo>
                  <a:cubicBezTo>
                    <a:pt x="251171" y="258258"/>
                    <a:pt x="381087" y="257470"/>
                    <a:pt x="511004" y="257470"/>
                  </a:cubicBezTo>
                  <a:cubicBezTo>
                    <a:pt x="534625" y="257470"/>
                    <a:pt x="536987" y="259832"/>
                    <a:pt x="536987" y="283454"/>
                  </a:cubicBezTo>
                  <a:cubicBezTo>
                    <a:pt x="536987" y="417307"/>
                    <a:pt x="536987" y="551947"/>
                    <a:pt x="536987" y="685800"/>
                  </a:cubicBezTo>
                  <a:cubicBezTo>
                    <a:pt x="536987" y="708634"/>
                    <a:pt x="538562" y="710209"/>
                    <a:pt x="561395" y="710209"/>
                  </a:cubicBezTo>
                  <a:cubicBezTo>
                    <a:pt x="753514" y="710209"/>
                    <a:pt x="945633" y="710209"/>
                    <a:pt x="1137751" y="710209"/>
                  </a:cubicBezTo>
                  <a:cubicBezTo>
                    <a:pt x="1146412" y="710209"/>
                    <a:pt x="1155860" y="710209"/>
                    <a:pt x="1165309" y="710209"/>
                  </a:cubicBezTo>
                  <a:cubicBezTo>
                    <a:pt x="1169246" y="700760"/>
                    <a:pt x="1173183" y="691312"/>
                    <a:pt x="1177120" y="681863"/>
                  </a:cubicBezTo>
                  <a:cubicBezTo>
                    <a:pt x="1008622" y="681863"/>
                    <a:pt x="840912" y="681863"/>
                    <a:pt x="673202" y="681863"/>
                  </a:cubicBezTo>
                  <a:cubicBezTo>
                    <a:pt x="620448" y="681863"/>
                    <a:pt x="591316" y="652731"/>
                    <a:pt x="591316" y="599977"/>
                  </a:cubicBezTo>
                  <a:cubicBezTo>
                    <a:pt x="591316" y="427543"/>
                    <a:pt x="591316" y="255896"/>
                    <a:pt x="591316" y="83462"/>
                  </a:cubicBezTo>
                  <a:cubicBezTo>
                    <a:pt x="591316" y="77950"/>
                    <a:pt x="591316" y="72438"/>
                    <a:pt x="591316" y="66927"/>
                  </a:cubicBezTo>
                  <a:cubicBezTo>
                    <a:pt x="594465" y="18897"/>
                    <a:pt x="614149" y="0"/>
                    <a:pt x="662179" y="0"/>
                  </a:cubicBezTo>
                  <a:cubicBezTo>
                    <a:pt x="979489" y="788"/>
                    <a:pt x="1296800" y="2362"/>
                    <a:pt x="1613323" y="3937"/>
                  </a:cubicBezTo>
                  <a:cubicBezTo>
                    <a:pt x="1653479" y="3937"/>
                    <a:pt x="1681037" y="30708"/>
                    <a:pt x="1681037" y="70863"/>
                  </a:cubicBezTo>
                  <a:cubicBezTo>
                    <a:pt x="1681037" y="251959"/>
                    <a:pt x="1681037" y="433054"/>
                    <a:pt x="1681037" y="614937"/>
                  </a:cubicBezTo>
                  <a:cubicBezTo>
                    <a:pt x="1681037" y="654305"/>
                    <a:pt x="1653479" y="681863"/>
                    <a:pt x="1614110" y="681863"/>
                  </a:cubicBezTo>
                  <a:cubicBezTo>
                    <a:pt x="1578678" y="682651"/>
                    <a:pt x="1542460" y="681863"/>
                    <a:pt x="1507028" y="682651"/>
                  </a:cubicBezTo>
                  <a:cubicBezTo>
                    <a:pt x="1506240" y="682651"/>
                    <a:pt x="1506240" y="682651"/>
                    <a:pt x="1503091" y="683438"/>
                  </a:cubicBezTo>
                  <a:cubicBezTo>
                    <a:pt x="1507028" y="694461"/>
                    <a:pt x="1510965" y="705485"/>
                    <a:pt x="1515689" y="716507"/>
                  </a:cubicBezTo>
                  <a:cubicBezTo>
                    <a:pt x="1516476" y="715720"/>
                    <a:pt x="1517264" y="714933"/>
                    <a:pt x="1518051" y="714933"/>
                  </a:cubicBezTo>
                  <a:cubicBezTo>
                    <a:pt x="1530649" y="707059"/>
                    <a:pt x="1582615" y="708634"/>
                    <a:pt x="1591277" y="718870"/>
                  </a:cubicBezTo>
                  <a:cubicBezTo>
                    <a:pt x="1596788" y="725169"/>
                    <a:pt x="1602300" y="737767"/>
                    <a:pt x="1599938" y="744065"/>
                  </a:cubicBezTo>
                  <a:cubicBezTo>
                    <a:pt x="1596001" y="752727"/>
                    <a:pt x="1585765" y="762963"/>
                    <a:pt x="1576316" y="765325"/>
                  </a:cubicBezTo>
                  <a:cubicBezTo>
                    <a:pt x="1560569" y="768474"/>
                    <a:pt x="1544034" y="766112"/>
                    <a:pt x="1526712" y="766112"/>
                  </a:cubicBezTo>
                  <a:cubicBezTo>
                    <a:pt x="1525925" y="760601"/>
                    <a:pt x="1525137" y="755876"/>
                    <a:pt x="1524350" y="750365"/>
                  </a:cubicBezTo>
                  <a:cubicBezTo>
                    <a:pt x="1523563" y="751152"/>
                    <a:pt x="1522775" y="751939"/>
                    <a:pt x="1522775" y="751939"/>
                  </a:cubicBezTo>
                  <a:cubicBezTo>
                    <a:pt x="1522775" y="755876"/>
                    <a:pt x="1523563" y="759813"/>
                    <a:pt x="1521988" y="762963"/>
                  </a:cubicBezTo>
                  <a:cubicBezTo>
                    <a:pt x="1518838" y="768474"/>
                    <a:pt x="1514902" y="773198"/>
                    <a:pt x="1510965" y="778710"/>
                  </a:cubicBezTo>
                  <a:cubicBezTo>
                    <a:pt x="1507028" y="773198"/>
                    <a:pt x="1500729" y="767687"/>
                    <a:pt x="1500729" y="762963"/>
                  </a:cubicBezTo>
                  <a:cubicBezTo>
                    <a:pt x="1499154" y="679501"/>
                    <a:pt x="1426716" y="605488"/>
                    <a:pt x="1336168" y="607063"/>
                  </a:cubicBezTo>
                  <a:cubicBezTo>
                    <a:pt x="1253494" y="608638"/>
                    <a:pt x="1181844" y="676352"/>
                    <a:pt x="1177120" y="760601"/>
                  </a:cubicBezTo>
                  <a:cubicBezTo>
                    <a:pt x="1176332" y="769261"/>
                    <a:pt x="1177907" y="780285"/>
                    <a:pt x="1166096" y="778710"/>
                  </a:cubicBezTo>
                  <a:cubicBezTo>
                    <a:pt x="1162160" y="777135"/>
                    <a:pt x="1157435" y="767687"/>
                    <a:pt x="1153498" y="762963"/>
                  </a:cubicBezTo>
                  <a:close/>
                  <a:moveTo>
                    <a:pt x="248809" y="272431"/>
                  </a:moveTo>
                  <a:cubicBezTo>
                    <a:pt x="224401" y="272431"/>
                    <a:pt x="200780" y="272431"/>
                    <a:pt x="176371" y="272431"/>
                  </a:cubicBezTo>
                  <a:cubicBezTo>
                    <a:pt x="162198" y="272431"/>
                    <a:pt x="155899" y="278729"/>
                    <a:pt x="155899" y="293690"/>
                  </a:cubicBezTo>
                  <a:cubicBezTo>
                    <a:pt x="155899" y="336995"/>
                    <a:pt x="155899" y="380301"/>
                    <a:pt x="155899" y="424393"/>
                  </a:cubicBezTo>
                  <a:cubicBezTo>
                    <a:pt x="155899" y="439353"/>
                    <a:pt x="162986" y="445652"/>
                    <a:pt x="176371" y="445652"/>
                  </a:cubicBezTo>
                  <a:cubicBezTo>
                    <a:pt x="224401" y="445652"/>
                    <a:pt x="271643" y="445652"/>
                    <a:pt x="319673" y="445652"/>
                  </a:cubicBezTo>
                  <a:cubicBezTo>
                    <a:pt x="334633" y="445652"/>
                    <a:pt x="341719" y="438566"/>
                    <a:pt x="340932" y="423606"/>
                  </a:cubicBezTo>
                  <a:cubicBezTo>
                    <a:pt x="340144" y="381088"/>
                    <a:pt x="340932" y="337782"/>
                    <a:pt x="340932" y="295264"/>
                  </a:cubicBezTo>
                  <a:cubicBezTo>
                    <a:pt x="340932" y="280304"/>
                    <a:pt x="334633" y="273218"/>
                    <a:pt x="319673" y="273218"/>
                  </a:cubicBezTo>
                  <a:cubicBezTo>
                    <a:pt x="296052" y="273218"/>
                    <a:pt x="272430" y="272431"/>
                    <a:pt x="248809" y="272431"/>
                  </a:cubicBezTo>
                  <a:close/>
                  <a:moveTo>
                    <a:pt x="478721" y="359829"/>
                  </a:moveTo>
                  <a:cubicBezTo>
                    <a:pt x="478721" y="336995"/>
                    <a:pt x="478721" y="314161"/>
                    <a:pt x="478721" y="291327"/>
                  </a:cubicBezTo>
                  <a:cubicBezTo>
                    <a:pt x="478721" y="278729"/>
                    <a:pt x="473997" y="272431"/>
                    <a:pt x="460612" y="272431"/>
                  </a:cubicBezTo>
                  <a:cubicBezTo>
                    <a:pt x="439353" y="273218"/>
                    <a:pt x="418094" y="273218"/>
                    <a:pt x="397622" y="272431"/>
                  </a:cubicBezTo>
                  <a:cubicBezTo>
                    <a:pt x="384237" y="272431"/>
                    <a:pt x="379513" y="278729"/>
                    <a:pt x="379513" y="291327"/>
                  </a:cubicBezTo>
                  <a:cubicBezTo>
                    <a:pt x="379513" y="336207"/>
                    <a:pt x="379513" y="380301"/>
                    <a:pt x="379513" y="425180"/>
                  </a:cubicBezTo>
                  <a:cubicBezTo>
                    <a:pt x="379513" y="438566"/>
                    <a:pt x="385024" y="445652"/>
                    <a:pt x="398410" y="445652"/>
                  </a:cubicBezTo>
                  <a:cubicBezTo>
                    <a:pt x="418881" y="445652"/>
                    <a:pt x="439353" y="445652"/>
                    <a:pt x="459825" y="445652"/>
                  </a:cubicBezTo>
                  <a:cubicBezTo>
                    <a:pt x="473210" y="445652"/>
                    <a:pt x="479509" y="439353"/>
                    <a:pt x="478721" y="425180"/>
                  </a:cubicBezTo>
                  <a:cubicBezTo>
                    <a:pt x="478721" y="403922"/>
                    <a:pt x="478721" y="381875"/>
                    <a:pt x="478721" y="359829"/>
                  </a:cubicBezTo>
                  <a:close/>
                  <a:moveTo>
                    <a:pt x="123617" y="272431"/>
                  </a:moveTo>
                  <a:cubicBezTo>
                    <a:pt x="121255" y="274005"/>
                    <a:pt x="118893" y="275580"/>
                    <a:pt x="118106" y="277155"/>
                  </a:cubicBezTo>
                  <a:cubicBezTo>
                    <a:pt x="99209" y="329121"/>
                    <a:pt x="79525" y="380301"/>
                    <a:pt x="60627" y="432267"/>
                  </a:cubicBezTo>
                  <a:cubicBezTo>
                    <a:pt x="56691" y="442503"/>
                    <a:pt x="61415" y="446439"/>
                    <a:pt x="71651" y="446439"/>
                  </a:cubicBezTo>
                  <a:cubicBezTo>
                    <a:pt x="83461" y="446439"/>
                    <a:pt x="96059" y="445652"/>
                    <a:pt x="107870" y="446439"/>
                  </a:cubicBezTo>
                  <a:cubicBezTo>
                    <a:pt x="120468" y="447227"/>
                    <a:pt x="125979" y="440928"/>
                    <a:pt x="125979" y="429117"/>
                  </a:cubicBezTo>
                  <a:cubicBezTo>
                    <a:pt x="125979" y="378726"/>
                    <a:pt x="125979" y="328334"/>
                    <a:pt x="126767" y="277155"/>
                  </a:cubicBezTo>
                  <a:cubicBezTo>
                    <a:pt x="125979" y="276367"/>
                    <a:pt x="124405" y="274793"/>
                    <a:pt x="123617" y="272431"/>
                  </a:cubicBezTo>
                  <a:close/>
                </a:path>
              </a:pathLst>
            </a:custGeom>
            <a:grpFill/>
            <a:ln w="7868" cap="flat">
              <a:noFill/>
              <a:prstDash val="solid"/>
              <a:miter/>
            </a:ln>
          </p:spPr>
          <p:txBody>
            <a:bodyPr rtlCol="0" anchor="ctr"/>
            <a:lstStyle/>
            <a:p>
              <a:endParaRPr lang="en-US">
                <a:solidFill>
                  <a:schemeClr val="bg1"/>
                </a:solidFill>
              </a:endParaRPr>
            </a:p>
          </p:txBody>
        </p:sp>
        <p:sp>
          <p:nvSpPr>
            <p:cNvPr id="26" name="Freeform: Shape 344">
              <a:extLst>
                <a:ext uri="{FF2B5EF4-FFF2-40B4-BE49-F238E27FC236}">
                  <a16:creationId xmlns:a16="http://schemas.microsoft.com/office/drawing/2014/main" id="{2119D251-EC4E-45E0-BF03-1A3AE2179A9F}"/>
                </a:ext>
              </a:extLst>
            </p:cNvPr>
            <p:cNvSpPr/>
            <p:nvPr/>
          </p:nvSpPr>
          <p:spPr>
            <a:xfrm>
              <a:off x="2968574" y="4560258"/>
              <a:ext cx="307075" cy="307075"/>
            </a:xfrm>
            <a:custGeom>
              <a:avLst/>
              <a:gdLst>
                <a:gd name="connsiteX0" fmla="*/ 311012 w 307074"/>
                <a:gd name="connsiteY0" fmla="*/ 156687 h 307074"/>
                <a:gd name="connsiteX1" fmla="*/ 155112 w 307074"/>
                <a:gd name="connsiteY1" fmla="*/ 311011 h 307074"/>
                <a:gd name="connsiteX2" fmla="*/ 0 w 307074"/>
                <a:gd name="connsiteY2" fmla="*/ 155112 h 307074"/>
                <a:gd name="connsiteX3" fmla="*/ 157474 w 307074"/>
                <a:gd name="connsiteY3" fmla="*/ 0 h 307074"/>
                <a:gd name="connsiteX4" fmla="*/ 311012 w 307074"/>
                <a:gd name="connsiteY4" fmla="*/ 156687 h 307074"/>
                <a:gd name="connsiteX5" fmla="*/ 158262 w 307074"/>
                <a:gd name="connsiteY5" fmla="*/ 79524 h 307074"/>
                <a:gd name="connsiteX6" fmla="*/ 78737 w 307074"/>
                <a:gd name="connsiteY6" fmla="*/ 154324 h 307074"/>
                <a:gd name="connsiteX7" fmla="*/ 153537 w 307074"/>
                <a:gd name="connsiteY7" fmla="*/ 232274 h 307074"/>
                <a:gd name="connsiteX8" fmla="*/ 232274 w 307074"/>
                <a:gd name="connsiteY8" fmla="*/ 156687 h 307074"/>
                <a:gd name="connsiteX9" fmla="*/ 158262 w 307074"/>
                <a:gd name="connsiteY9" fmla="*/ 7952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311012" y="156687"/>
                  </a:moveTo>
                  <a:cubicBezTo>
                    <a:pt x="310224" y="242510"/>
                    <a:pt x="240148" y="311799"/>
                    <a:pt x="155112" y="311011"/>
                  </a:cubicBezTo>
                  <a:cubicBezTo>
                    <a:pt x="69289" y="310224"/>
                    <a:pt x="0" y="240935"/>
                    <a:pt x="0" y="155112"/>
                  </a:cubicBezTo>
                  <a:cubicBezTo>
                    <a:pt x="0" y="68501"/>
                    <a:pt x="70076" y="0"/>
                    <a:pt x="157474" y="0"/>
                  </a:cubicBezTo>
                  <a:cubicBezTo>
                    <a:pt x="244085" y="787"/>
                    <a:pt x="311799" y="70076"/>
                    <a:pt x="311012" y="156687"/>
                  </a:cubicBezTo>
                  <a:close/>
                  <a:moveTo>
                    <a:pt x="158262" y="79524"/>
                  </a:moveTo>
                  <a:cubicBezTo>
                    <a:pt x="115744" y="77949"/>
                    <a:pt x="80312" y="111806"/>
                    <a:pt x="78737" y="154324"/>
                  </a:cubicBezTo>
                  <a:cubicBezTo>
                    <a:pt x="77950" y="195268"/>
                    <a:pt x="111807" y="230700"/>
                    <a:pt x="153537" y="232274"/>
                  </a:cubicBezTo>
                  <a:cubicBezTo>
                    <a:pt x="195268" y="233849"/>
                    <a:pt x="231487" y="199205"/>
                    <a:pt x="232274" y="156687"/>
                  </a:cubicBezTo>
                  <a:cubicBezTo>
                    <a:pt x="233849" y="115743"/>
                    <a:pt x="200780" y="81099"/>
                    <a:pt x="158262" y="79524"/>
                  </a:cubicBezTo>
                  <a:close/>
                </a:path>
              </a:pathLst>
            </a:custGeom>
            <a:grpFill/>
            <a:ln w="7868" cap="flat">
              <a:noFill/>
              <a:prstDash val="solid"/>
              <a:miter/>
            </a:ln>
          </p:spPr>
          <p:txBody>
            <a:bodyPr rtlCol="0" anchor="ctr"/>
            <a:lstStyle/>
            <a:p>
              <a:endParaRPr lang="en-US">
                <a:solidFill>
                  <a:schemeClr val="bg1"/>
                </a:solidFill>
              </a:endParaRPr>
            </a:p>
          </p:txBody>
        </p:sp>
        <p:sp>
          <p:nvSpPr>
            <p:cNvPr id="27" name="Freeform: Shape 345">
              <a:extLst>
                <a:ext uri="{FF2B5EF4-FFF2-40B4-BE49-F238E27FC236}">
                  <a16:creationId xmlns:a16="http://schemas.microsoft.com/office/drawing/2014/main" id="{8E998373-F47A-4380-A9EB-70F646D4FF8B}"/>
                </a:ext>
              </a:extLst>
            </p:cNvPr>
            <p:cNvSpPr/>
            <p:nvPr/>
          </p:nvSpPr>
          <p:spPr>
            <a:xfrm>
              <a:off x="3992917" y="4561039"/>
              <a:ext cx="307075" cy="307075"/>
            </a:xfrm>
            <a:custGeom>
              <a:avLst/>
              <a:gdLst>
                <a:gd name="connsiteX0" fmla="*/ 27 w 307074"/>
                <a:gd name="connsiteY0" fmla="*/ 153544 h 307074"/>
                <a:gd name="connsiteX1" fmla="*/ 157501 w 307074"/>
                <a:gd name="connsiteY1" fmla="*/ 7 h 307074"/>
                <a:gd name="connsiteX2" fmla="*/ 311038 w 307074"/>
                <a:gd name="connsiteY2" fmla="*/ 156694 h 307074"/>
                <a:gd name="connsiteX3" fmla="*/ 153564 w 307074"/>
                <a:gd name="connsiteY3" fmla="*/ 310231 h 307074"/>
                <a:gd name="connsiteX4" fmla="*/ 27 w 307074"/>
                <a:gd name="connsiteY4" fmla="*/ 153544 h 307074"/>
                <a:gd name="connsiteX5" fmla="*/ 77976 w 307074"/>
                <a:gd name="connsiteY5" fmla="*/ 153544 h 307074"/>
                <a:gd name="connsiteX6" fmla="*/ 152777 w 307074"/>
                <a:gd name="connsiteY6" fmla="*/ 231494 h 307074"/>
                <a:gd name="connsiteX7" fmla="*/ 231514 w 307074"/>
                <a:gd name="connsiteY7" fmla="*/ 155119 h 307074"/>
                <a:gd name="connsiteX8" fmla="*/ 154351 w 307074"/>
                <a:gd name="connsiteY8" fmla="*/ 77957 h 307074"/>
                <a:gd name="connsiteX9" fmla="*/ 77976 w 307074"/>
                <a:gd name="connsiteY9" fmla="*/ 15354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27" y="153544"/>
                  </a:moveTo>
                  <a:cubicBezTo>
                    <a:pt x="814" y="66146"/>
                    <a:pt x="69315" y="-780"/>
                    <a:pt x="157501" y="7"/>
                  </a:cubicBezTo>
                  <a:cubicBezTo>
                    <a:pt x="243324" y="794"/>
                    <a:pt x="311826" y="71657"/>
                    <a:pt x="311038" y="156694"/>
                  </a:cubicBezTo>
                  <a:cubicBezTo>
                    <a:pt x="309463" y="242517"/>
                    <a:pt x="239387" y="311806"/>
                    <a:pt x="153564" y="310231"/>
                  </a:cubicBezTo>
                  <a:cubicBezTo>
                    <a:pt x="66953" y="308656"/>
                    <a:pt x="-1548" y="239368"/>
                    <a:pt x="27" y="153544"/>
                  </a:cubicBezTo>
                  <a:close/>
                  <a:moveTo>
                    <a:pt x="77976" y="153544"/>
                  </a:moveTo>
                  <a:cubicBezTo>
                    <a:pt x="77189" y="195275"/>
                    <a:pt x="111046" y="229919"/>
                    <a:pt x="152777" y="231494"/>
                  </a:cubicBezTo>
                  <a:cubicBezTo>
                    <a:pt x="194507" y="233068"/>
                    <a:pt x="230726" y="197637"/>
                    <a:pt x="231514" y="155119"/>
                  </a:cubicBezTo>
                  <a:cubicBezTo>
                    <a:pt x="232301" y="113388"/>
                    <a:pt x="196869" y="77957"/>
                    <a:pt x="154351" y="77957"/>
                  </a:cubicBezTo>
                  <a:cubicBezTo>
                    <a:pt x="113408" y="77957"/>
                    <a:pt x="78764" y="111814"/>
                    <a:pt x="77976" y="153544"/>
                  </a:cubicBezTo>
                  <a:close/>
                </a:path>
              </a:pathLst>
            </a:custGeom>
            <a:grpFill/>
            <a:ln w="7868" cap="flat">
              <a:noFill/>
              <a:prstDash val="solid"/>
              <a:miter/>
            </a:ln>
          </p:spPr>
          <p:txBody>
            <a:bodyPr rtlCol="0" anchor="ctr"/>
            <a:lstStyle/>
            <a:p>
              <a:endParaRPr lang="en-US">
                <a:solidFill>
                  <a:schemeClr val="bg1"/>
                </a:solidFill>
              </a:endParaRPr>
            </a:p>
          </p:txBody>
        </p:sp>
        <p:sp>
          <p:nvSpPr>
            <p:cNvPr id="28" name="Freeform: Shape 346">
              <a:extLst>
                <a:ext uri="{FF2B5EF4-FFF2-40B4-BE49-F238E27FC236}">
                  <a16:creationId xmlns:a16="http://schemas.microsoft.com/office/drawing/2014/main" id="{CF13529F-8C4D-4AA4-8C9E-41F1E5C1553D}"/>
                </a:ext>
              </a:extLst>
            </p:cNvPr>
            <p:cNvSpPr/>
            <p:nvPr/>
          </p:nvSpPr>
          <p:spPr>
            <a:xfrm>
              <a:off x="2801651" y="4655530"/>
              <a:ext cx="23621" cy="55116"/>
            </a:xfrm>
            <a:custGeom>
              <a:avLst/>
              <a:gdLst>
                <a:gd name="connsiteX0" fmla="*/ 23621 w 23621"/>
                <a:gd name="connsiteY0" fmla="*/ 60628 h 55115"/>
                <a:gd name="connsiteX1" fmla="*/ 0 w 23621"/>
                <a:gd name="connsiteY1" fmla="*/ 60628 h 55115"/>
                <a:gd name="connsiteX2" fmla="*/ 0 w 23621"/>
                <a:gd name="connsiteY2" fmla="*/ 0 h 55115"/>
                <a:gd name="connsiteX3" fmla="*/ 23621 w 23621"/>
                <a:gd name="connsiteY3" fmla="*/ 0 h 55115"/>
                <a:gd name="connsiteX4" fmla="*/ 23621 w 23621"/>
                <a:gd name="connsiteY4" fmla="*/ 60628 h 5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55115">
                  <a:moveTo>
                    <a:pt x="23621" y="60628"/>
                  </a:moveTo>
                  <a:cubicBezTo>
                    <a:pt x="14960" y="60628"/>
                    <a:pt x="7874" y="60628"/>
                    <a:pt x="0" y="60628"/>
                  </a:cubicBezTo>
                  <a:cubicBezTo>
                    <a:pt x="0" y="40156"/>
                    <a:pt x="0" y="20471"/>
                    <a:pt x="0" y="0"/>
                  </a:cubicBezTo>
                  <a:cubicBezTo>
                    <a:pt x="7874" y="0"/>
                    <a:pt x="14960" y="0"/>
                    <a:pt x="23621" y="0"/>
                  </a:cubicBezTo>
                  <a:cubicBezTo>
                    <a:pt x="23621" y="20471"/>
                    <a:pt x="23621" y="40156"/>
                    <a:pt x="23621" y="60628"/>
                  </a:cubicBezTo>
                  <a:close/>
                </a:path>
              </a:pathLst>
            </a:custGeom>
            <a:grpFill/>
            <a:ln w="7868" cap="flat">
              <a:noFill/>
              <a:prstDash val="solid"/>
              <a:miter/>
            </a:ln>
          </p:spPr>
          <p:txBody>
            <a:bodyPr rtlCol="0" anchor="ctr"/>
            <a:lstStyle/>
            <a:p>
              <a:endParaRPr lang="en-US">
                <a:solidFill>
                  <a:schemeClr val="bg1"/>
                </a:solidFill>
              </a:endParaRPr>
            </a:p>
          </p:txBody>
        </p:sp>
      </p:grpSp>
      <p:sp>
        <p:nvSpPr>
          <p:cNvPr id="29" name="Right Triangle 17">
            <a:extLst>
              <a:ext uri="{FF2B5EF4-FFF2-40B4-BE49-F238E27FC236}">
                <a16:creationId xmlns:a16="http://schemas.microsoft.com/office/drawing/2014/main" id="{D61B263F-9E2B-4D6D-AE92-C6B011C62C98}"/>
              </a:ext>
            </a:extLst>
          </p:cNvPr>
          <p:cNvSpPr>
            <a:spLocks noChangeAspect="1"/>
          </p:cNvSpPr>
          <p:nvPr/>
        </p:nvSpPr>
        <p:spPr>
          <a:xfrm>
            <a:off x="6182475" y="2087093"/>
            <a:ext cx="237567" cy="282867"/>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bg1"/>
              </a:solidFill>
            </a:endParaRPr>
          </a:p>
        </p:txBody>
      </p:sp>
      <p:sp>
        <p:nvSpPr>
          <p:cNvPr id="40" name="Teardrop 6">
            <a:extLst>
              <a:ext uri="{FF2B5EF4-FFF2-40B4-BE49-F238E27FC236}">
                <a16:creationId xmlns:a16="http://schemas.microsoft.com/office/drawing/2014/main" id="{17A9D2A6-FEF4-4D0E-A3E3-1B7BC2B86B37}"/>
              </a:ext>
            </a:extLst>
          </p:cNvPr>
          <p:cNvSpPr/>
          <p:nvPr/>
        </p:nvSpPr>
        <p:spPr>
          <a:xfrm rot="8100000">
            <a:off x="8350385" y="3532744"/>
            <a:ext cx="293144" cy="293145"/>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bg1"/>
              </a:solidFill>
            </a:endParaRPr>
          </a:p>
        </p:txBody>
      </p:sp>
      <p:grpSp>
        <p:nvGrpSpPr>
          <p:cNvPr id="41" name="Group 16">
            <a:extLst>
              <a:ext uri="{FF2B5EF4-FFF2-40B4-BE49-F238E27FC236}">
                <a16:creationId xmlns:a16="http://schemas.microsoft.com/office/drawing/2014/main" id="{879EC67A-EF9C-47F2-9137-D56685083829}"/>
              </a:ext>
            </a:extLst>
          </p:cNvPr>
          <p:cNvGrpSpPr/>
          <p:nvPr/>
        </p:nvGrpSpPr>
        <p:grpSpPr>
          <a:xfrm>
            <a:off x="1753632" y="3069967"/>
            <a:ext cx="4088861" cy="3662272"/>
            <a:chOff x="1801611" y="2029937"/>
            <a:chExt cx="3055033" cy="2736304"/>
          </a:xfrm>
        </p:grpSpPr>
        <p:sp>
          <p:nvSpPr>
            <p:cNvPr id="42" name="TextBox 5">
              <a:extLst>
                <a:ext uri="{FF2B5EF4-FFF2-40B4-BE49-F238E27FC236}">
                  <a16:creationId xmlns:a16="http://schemas.microsoft.com/office/drawing/2014/main" id="{CDEB1C0F-5B67-4893-9E06-276A6DDA2BE0}"/>
                </a:ext>
              </a:extLst>
            </p:cNvPr>
            <p:cNvSpPr txBox="1"/>
            <p:nvPr/>
          </p:nvSpPr>
          <p:spPr>
            <a:xfrm rot="19593018">
              <a:off x="1801611" y="2097155"/>
              <a:ext cx="1656185" cy="743934"/>
            </a:xfrm>
            <a:prstGeom prst="rect">
              <a:avLst/>
            </a:prstGeom>
            <a:noFill/>
          </p:spPr>
          <p:txBody>
            <a:bodyPr wrap="square" rtlCol="0">
              <a:prstTxWarp prst="textArchUp">
                <a:avLst>
                  <a:gd name="adj" fmla="val 10734286"/>
                </a:avLst>
              </a:prstTxWarp>
              <a:spAutoFit/>
            </a:bodyPr>
            <a:lstStyle/>
            <a:p>
              <a:pPr algn="ctr"/>
              <a:endParaRPr lang="ko-KR" altLang="en-US" sz="1200" b="1" dirty="0">
                <a:solidFill>
                  <a:schemeClr val="tx1">
                    <a:lumMod val="75000"/>
                    <a:lumOff val="25000"/>
                  </a:schemeClr>
                </a:solidFill>
              </a:endParaRPr>
            </a:p>
          </p:txBody>
        </p:sp>
        <p:sp>
          <p:nvSpPr>
            <p:cNvPr id="43" name="TextBox 18">
              <a:extLst>
                <a:ext uri="{FF2B5EF4-FFF2-40B4-BE49-F238E27FC236}">
                  <a16:creationId xmlns:a16="http://schemas.microsoft.com/office/drawing/2014/main" id="{7A86152D-880C-402A-BEB5-95C0365A868E}"/>
                </a:ext>
              </a:extLst>
            </p:cNvPr>
            <p:cNvSpPr txBox="1"/>
            <p:nvPr/>
          </p:nvSpPr>
          <p:spPr>
            <a:xfrm rot="8503641">
              <a:off x="3200459" y="3943835"/>
              <a:ext cx="1656185" cy="743934"/>
            </a:xfrm>
            <a:prstGeom prst="rect">
              <a:avLst/>
            </a:prstGeom>
            <a:noFill/>
          </p:spPr>
          <p:txBody>
            <a:bodyPr wrap="square" rtlCol="0">
              <a:prstTxWarp prst="textArchUp">
                <a:avLst>
                  <a:gd name="adj" fmla="val 10734286"/>
                </a:avLst>
              </a:prstTxWarp>
              <a:spAutoFit/>
            </a:bodyPr>
            <a:lstStyle/>
            <a:p>
              <a:pPr algn="ctr"/>
              <a:endParaRPr lang="ko-KR" altLang="en-US" sz="1200" b="1" dirty="0">
                <a:solidFill>
                  <a:schemeClr val="tx1">
                    <a:lumMod val="75000"/>
                    <a:lumOff val="25000"/>
                  </a:schemeClr>
                </a:solidFill>
              </a:endParaRPr>
            </a:p>
          </p:txBody>
        </p:sp>
        <p:sp>
          <p:nvSpPr>
            <p:cNvPr id="44" name="Pie 5">
              <a:extLst>
                <a:ext uri="{FF2B5EF4-FFF2-40B4-BE49-F238E27FC236}">
                  <a16:creationId xmlns:a16="http://schemas.microsoft.com/office/drawing/2014/main" id="{6F7A66C6-F5FB-45D6-A9DF-B31C7A337064}"/>
                </a:ext>
              </a:extLst>
            </p:cNvPr>
            <p:cNvSpPr/>
            <p:nvPr/>
          </p:nvSpPr>
          <p:spPr>
            <a:xfrm rot="10800000">
              <a:off x="1965145" y="2029937"/>
              <a:ext cx="2736304" cy="2736304"/>
            </a:xfrm>
            <a:prstGeom prst="pie">
              <a:avLst>
                <a:gd name="adj1" fmla="val 10805857"/>
                <a:gd name="adj2" fmla="val 1509932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sp>
          <p:nvSpPr>
            <p:cNvPr id="45" name="Pie 3">
              <a:extLst>
                <a:ext uri="{FF2B5EF4-FFF2-40B4-BE49-F238E27FC236}">
                  <a16:creationId xmlns:a16="http://schemas.microsoft.com/office/drawing/2014/main" id="{8DDC79BE-8B17-466A-8DEB-AA61B5C8B297}"/>
                </a:ext>
              </a:extLst>
            </p:cNvPr>
            <p:cNvSpPr/>
            <p:nvPr/>
          </p:nvSpPr>
          <p:spPr>
            <a:xfrm>
              <a:off x="1965144" y="2029937"/>
              <a:ext cx="2736304" cy="2736304"/>
            </a:xfrm>
            <a:prstGeom prst="pie">
              <a:avLst>
                <a:gd name="adj1" fmla="val 10783185"/>
                <a:gd name="adj2" fmla="val 177673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sp>
          <p:nvSpPr>
            <p:cNvPr id="46" name="Oval 4">
              <a:extLst>
                <a:ext uri="{FF2B5EF4-FFF2-40B4-BE49-F238E27FC236}">
                  <a16:creationId xmlns:a16="http://schemas.microsoft.com/office/drawing/2014/main" id="{B37912CF-FD23-4AEB-AA2B-0A1341FBA5BD}"/>
                </a:ext>
              </a:extLst>
            </p:cNvPr>
            <p:cNvSpPr/>
            <p:nvPr/>
          </p:nvSpPr>
          <p:spPr>
            <a:xfrm>
              <a:off x="2397192" y="2452878"/>
              <a:ext cx="1872208" cy="1872208"/>
            </a:xfrm>
            <a:prstGeom prst="ellipse">
              <a:avLst/>
            </a:prstGeom>
            <a:solidFill>
              <a:schemeClr val="accent6"/>
            </a:solidFill>
            <a:ln w="136525">
              <a:solidFill>
                <a:schemeClr val="bg1"/>
              </a:solidFill>
            </a:ln>
            <a:effectLst>
              <a:outerShdw blurRad="635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sp>
          <p:nvSpPr>
            <p:cNvPr id="47" name="TextBox 6">
              <a:extLst>
                <a:ext uri="{FF2B5EF4-FFF2-40B4-BE49-F238E27FC236}">
                  <a16:creationId xmlns:a16="http://schemas.microsoft.com/office/drawing/2014/main" id="{14A10397-2E2D-4073-A833-8F771CB27173}"/>
                </a:ext>
              </a:extLst>
            </p:cNvPr>
            <p:cNvSpPr txBox="1"/>
            <p:nvPr/>
          </p:nvSpPr>
          <p:spPr>
            <a:xfrm>
              <a:off x="2629704" y="3409072"/>
              <a:ext cx="1407184" cy="252954"/>
            </a:xfrm>
            <a:prstGeom prst="rect">
              <a:avLst/>
            </a:prstGeom>
            <a:noFill/>
          </p:spPr>
          <p:txBody>
            <a:bodyPr wrap="square" rtlCol="0">
              <a:spAutoFit/>
            </a:bodyPr>
            <a:lstStyle/>
            <a:p>
              <a:pPr algn="ctr"/>
              <a:endParaRPr lang="ko-KR" altLang="en-US" sz="1600" b="1" dirty="0">
                <a:solidFill>
                  <a:schemeClr val="bg1"/>
                </a:solidFill>
              </a:endParaRPr>
            </a:p>
          </p:txBody>
        </p:sp>
      </p:grpSp>
      <p:grpSp>
        <p:nvGrpSpPr>
          <p:cNvPr id="48" name="Group 158">
            <a:extLst>
              <a:ext uri="{FF2B5EF4-FFF2-40B4-BE49-F238E27FC236}">
                <a16:creationId xmlns:a16="http://schemas.microsoft.com/office/drawing/2014/main" id="{883F6309-6723-4340-A8A6-2EB94A36BC1D}"/>
              </a:ext>
            </a:extLst>
          </p:cNvPr>
          <p:cNvGrpSpPr/>
          <p:nvPr/>
        </p:nvGrpSpPr>
        <p:grpSpPr>
          <a:xfrm rot="6410938">
            <a:off x="5809715" y="4778482"/>
            <a:ext cx="725224" cy="1335132"/>
            <a:chOff x="2154382" y="5139563"/>
            <a:chExt cx="725224" cy="1335132"/>
          </a:xfrm>
        </p:grpSpPr>
        <p:grpSp>
          <p:nvGrpSpPr>
            <p:cNvPr id="49" name="Group 139">
              <a:extLst>
                <a:ext uri="{FF2B5EF4-FFF2-40B4-BE49-F238E27FC236}">
                  <a16:creationId xmlns:a16="http://schemas.microsoft.com/office/drawing/2014/main" id="{6495111A-CD65-4BF6-8E1A-FEB8D51EC635}"/>
                </a:ext>
              </a:extLst>
            </p:cNvPr>
            <p:cNvGrpSpPr/>
            <p:nvPr/>
          </p:nvGrpSpPr>
          <p:grpSpPr>
            <a:xfrm>
              <a:off x="2598635" y="5497887"/>
              <a:ext cx="280971" cy="976808"/>
              <a:chOff x="8182689" y="2589848"/>
              <a:chExt cx="771525" cy="2682240"/>
            </a:xfrm>
            <a:solidFill>
              <a:schemeClr val="accent4"/>
            </a:solidFill>
          </p:grpSpPr>
          <p:sp>
            <p:nvSpPr>
              <p:cNvPr id="64" name="Freeform: Shape 140">
                <a:extLst>
                  <a:ext uri="{FF2B5EF4-FFF2-40B4-BE49-F238E27FC236}">
                    <a16:creationId xmlns:a16="http://schemas.microsoft.com/office/drawing/2014/main" id="{30673E3F-BBBC-427E-B92B-574E5F87B29D}"/>
                  </a:ext>
                </a:extLst>
              </p:cNvPr>
              <p:cNvSpPr/>
              <p:nvPr/>
            </p:nvSpPr>
            <p:spPr>
              <a:xfrm>
                <a:off x="8187451" y="3109913"/>
                <a:ext cx="762000" cy="2162175"/>
              </a:xfrm>
              <a:custGeom>
                <a:avLst/>
                <a:gdLst>
                  <a:gd name="connsiteX0" fmla="*/ 765810 w 762000"/>
                  <a:gd name="connsiteY0" fmla="*/ 0 h 2162175"/>
                  <a:gd name="connsiteX1" fmla="*/ 765810 w 762000"/>
                  <a:gd name="connsiteY1" fmla="*/ 2166938 h 2162175"/>
                  <a:gd name="connsiteX2" fmla="*/ 0 w 762000"/>
                  <a:gd name="connsiteY2" fmla="*/ 2166938 h 2162175"/>
                  <a:gd name="connsiteX3" fmla="*/ 0 w 762000"/>
                  <a:gd name="connsiteY3" fmla="*/ 0 h 2162175"/>
                  <a:gd name="connsiteX4" fmla="*/ 765810 w 762000"/>
                  <a:gd name="connsiteY4" fmla="*/ 0 h 2162175"/>
                  <a:gd name="connsiteX5" fmla="*/ 181927 w 762000"/>
                  <a:gd name="connsiteY5" fmla="*/ 1468755 h 2162175"/>
                  <a:gd name="connsiteX6" fmla="*/ 181927 w 762000"/>
                  <a:gd name="connsiteY6" fmla="*/ 1289685 h 2162175"/>
                  <a:gd name="connsiteX7" fmla="*/ 47625 w 762000"/>
                  <a:gd name="connsiteY7" fmla="*/ 1289685 h 2162175"/>
                  <a:gd name="connsiteX8" fmla="*/ 47625 w 762000"/>
                  <a:gd name="connsiteY8" fmla="*/ 1468755 h 2162175"/>
                  <a:gd name="connsiteX9" fmla="*/ 181927 w 762000"/>
                  <a:gd name="connsiteY9" fmla="*/ 1468755 h 2162175"/>
                  <a:gd name="connsiteX10" fmla="*/ 716280 w 762000"/>
                  <a:gd name="connsiteY10" fmla="*/ 1469707 h 2162175"/>
                  <a:gd name="connsiteX11" fmla="*/ 716280 w 762000"/>
                  <a:gd name="connsiteY11" fmla="*/ 1288732 h 2162175"/>
                  <a:gd name="connsiteX12" fmla="*/ 581025 w 762000"/>
                  <a:gd name="connsiteY12" fmla="*/ 1288732 h 2162175"/>
                  <a:gd name="connsiteX13" fmla="*/ 581025 w 762000"/>
                  <a:gd name="connsiteY13" fmla="*/ 1469707 h 2162175"/>
                  <a:gd name="connsiteX14" fmla="*/ 716280 w 762000"/>
                  <a:gd name="connsiteY14" fmla="*/ 1469707 h 2162175"/>
                  <a:gd name="connsiteX15" fmla="*/ 400050 w 762000"/>
                  <a:gd name="connsiteY15" fmla="*/ 1468755 h 2162175"/>
                  <a:gd name="connsiteX16" fmla="*/ 536257 w 762000"/>
                  <a:gd name="connsiteY16" fmla="*/ 1468755 h 2162175"/>
                  <a:gd name="connsiteX17" fmla="*/ 536257 w 762000"/>
                  <a:gd name="connsiteY17" fmla="*/ 1289685 h 2162175"/>
                  <a:gd name="connsiteX18" fmla="*/ 400050 w 762000"/>
                  <a:gd name="connsiteY18" fmla="*/ 1289685 h 2162175"/>
                  <a:gd name="connsiteX19" fmla="*/ 400050 w 762000"/>
                  <a:gd name="connsiteY19" fmla="*/ 1468755 h 2162175"/>
                  <a:gd name="connsiteX20" fmla="*/ 537210 w 762000"/>
                  <a:gd name="connsiteY20" fmla="*/ 449580 h 2162175"/>
                  <a:gd name="connsiteX21" fmla="*/ 537210 w 762000"/>
                  <a:gd name="connsiteY21" fmla="*/ 271463 h 2162175"/>
                  <a:gd name="connsiteX22" fmla="*/ 401002 w 762000"/>
                  <a:gd name="connsiteY22" fmla="*/ 271463 h 2162175"/>
                  <a:gd name="connsiteX23" fmla="*/ 401002 w 762000"/>
                  <a:gd name="connsiteY23" fmla="*/ 449580 h 2162175"/>
                  <a:gd name="connsiteX24" fmla="*/ 537210 w 762000"/>
                  <a:gd name="connsiteY24" fmla="*/ 449580 h 2162175"/>
                  <a:gd name="connsiteX25" fmla="*/ 182880 w 762000"/>
                  <a:gd name="connsiteY25" fmla="*/ 271463 h 2162175"/>
                  <a:gd name="connsiteX26" fmla="*/ 47625 w 762000"/>
                  <a:gd name="connsiteY26" fmla="*/ 271463 h 2162175"/>
                  <a:gd name="connsiteX27" fmla="*/ 47625 w 762000"/>
                  <a:gd name="connsiteY27" fmla="*/ 448628 h 2162175"/>
                  <a:gd name="connsiteX28" fmla="*/ 182880 w 762000"/>
                  <a:gd name="connsiteY28" fmla="*/ 448628 h 2162175"/>
                  <a:gd name="connsiteX29" fmla="*/ 182880 w 762000"/>
                  <a:gd name="connsiteY29" fmla="*/ 271463 h 2162175"/>
                  <a:gd name="connsiteX30" fmla="*/ 580073 w 762000"/>
                  <a:gd name="connsiteY30" fmla="*/ 856297 h 2162175"/>
                  <a:gd name="connsiteX31" fmla="*/ 716280 w 762000"/>
                  <a:gd name="connsiteY31" fmla="*/ 856297 h 2162175"/>
                  <a:gd name="connsiteX32" fmla="*/ 716280 w 762000"/>
                  <a:gd name="connsiteY32" fmla="*/ 679133 h 2162175"/>
                  <a:gd name="connsiteX33" fmla="*/ 580073 w 762000"/>
                  <a:gd name="connsiteY33" fmla="*/ 679133 h 2162175"/>
                  <a:gd name="connsiteX34" fmla="*/ 580073 w 762000"/>
                  <a:gd name="connsiteY34" fmla="*/ 856297 h 2162175"/>
                  <a:gd name="connsiteX35" fmla="*/ 181927 w 762000"/>
                  <a:gd name="connsiteY35" fmla="*/ 857250 h 2162175"/>
                  <a:gd name="connsiteX36" fmla="*/ 181927 w 762000"/>
                  <a:gd name="connsiteY36" fmla="*/ 679133 h 2162175"/>
                  <a:gd name="connsiteX37" fmla="*/ 46673 w 762000"/>
                  <a:gd name="connsiteY37" fmla="*/ 679133 h 2162175"/>
                  <a:gd name="connsiteX38" fmla="*/ 46673 w 762000"/>
                  <a:gd name="connsiteY38" fmla="*/ 857250 h 2162175"/>
                  <a:gd name="connsiteX39" fmla="*/ 181927 w 762000"/>
                  <a:gd name="connsiteY39" fmla="*/ 857250 h 2162175"/>
                  <a:gd name="connsiteX40" fmla="*/ 401955 w 762000"/>
                  <a:gd name="connsiteY40" fmla="*/ 882015 h 2162175"/>
                  <a:gd name="connsiteX41" fmla="*/ 401955 w 762000"/>
                  <a:gd name="connsiteY41" fmla="*/ 1061085 h 2162175"/>
                  <a:gd name="connsiteX42" fmla="*/ 536257 w 762000"/>
                  <a:gd name="connsiteY42" fmla="*/ 1061085 h 2162175"/>
                  <a:gd name="connsiteX43" fmla="*/ 536257 w 762000"/>
                  <a:gd name="connsiteY43" fmla="*/ 882015 h 2162175"/>
                  <a:gd name="connsiteX44" fmla="*/ 401955 w 762000"/>
                  <a:gd name="connsiteY44" fmla="*/ 882015 h 2162175"/>
                  <a:gd name="connsiteX45" fmla="*/ 182880 w 762000"/>
                  <a:gd name="connsiteY45" fmla="*/ 883920 h 2162175"/>
                  <a:gd name="connsiteX46" fmla="*/ 47625 w 762000"/>
                  <a:gd name="connsiteY46" fmla="*/ 883920 h 2162175"/>
                  <a:gd name="connsiteX47" fmla="*/ 47625 w 762000"/>
                  <a:gd name="connsiteY47" fmla="*/ 1061085 h 2162175"/>
                  <a:gd name="connsiteX48" fmla="*/ 182880 w 762000"/>
                  <a:gd name="connsiteY48" fmla="*/ 1061085 h 2162175"/>
                  <a:gd name="connsiteX49" fmla="*/ 182880 w 762000"/>
                  <a:gd name="connsiteY49" fmla="*/ 883920 h 2162175"/>
                  <a:gd name="connsiteX50" fmla="*/ 46673 w 762000"/>
                  <a:gd name="connsiteY50" fmla="*/ 1086803 h 2162175"/>
                  <a:gd name="connsiteX51" fmla="*/ 46673 w 762000"/>
                  <a:gd name="connsiteY51" fmla="*/ 1263968 h 2162175"/>
                  <a:gd name="connsiteX52" fmla="*/ 181927 w 762000"/>
                  <a:gd name="connsiteY52" fmla="*/ 1263968 h 2162175"/>
                  <a:gd name="connsiteX53" fmla="*/ 181927 w 762000"/>
                  <a:gd name="connsiteY53" fmla="*/ 1086803 h 2162175"/>
                  <a:gd name="connsiteX54" fmla="*/ 46673 w 762000"/>
                  <a:gd name="connsiteY54" fmla="*/ 1086803 h 2162175"/>
                  <a:gd name="connsiteX55" fmla="*/ 45720 w 762000"/>
                  <a:gd name="connsiteY55" fmla="*/ 1669732 h 2162175"/>
                  <a:gd name="connsiteX56" fmla="*/ 182880 w 762000"/>
                  <a:gd name="connsiteY56" fmla="*/ 1669732 h 2162175"/>
                  <a:gd name="connsiteX57" fmla="*/ 182880 w 762000"/>
                  <a:gd name="connsiteY57" fmla="*/ 1496378 h 2162175"/>
                  <a:gd name="connsiteX58" fmla="*/ 45720 w 762000"/>
                  <a:gd name="connsiteY58" fmla="*/ 1496378 h 2162175"/>
                  <a:gd name="connsiteX59" fmla="*/ 45720 w 762000"/>
                  <a:gd name="connsiteY59" fmla="*/ 1669732 h 2162175"/>
                  <a:gd name="connsiteX60" fmla="*/ 46673 w 762000"/>
                  <a:gd name="connsiteY60" fmla="*/ 243840 h 2162175"/>
                  <a:gd name="connsiteX61" fmla="*/ 181927 w 762000"/>
                  <a:gd name="connsiteY61" fmla="*/ 243840 h 2162175"/>
                  <a:gd name="connsiteX62" fmla="*/ 181927 w 762000"/>
                  <a:gd name="connsiteY62" fmla="*/ 68580 h 2162175"/>
                  <a:gd name="connsiteX63" fmla="*/ 46673 w 762000"/>
                  <a:gd name="connsiteY63" fmla="*/ 68580 h 2162175"/>
                  <a:gd name="connsiteX64" fmla="*/ 46673 w 762000"/>
                  <a:gd name="connsiteY64" fmla="*/ 243840 h 2162175"/>
                  <a:gd name="connsiteX65" fmla="*/ 401002 w 762000"/>
                  <a:gd name="connsiteY65" fmla="*/ 652463 h 2162175"/>
                  <a:gd name="connsiteX66" fmla="*/ 537210 w 762000"/>
                  <a:gd name="connsiteY66" fmla="*/ 652463 h 2162175"/>
                  <a:gd name="connsiteX67" fmla="*/ 537210 w 762000"/>
                  <a:gd name="connsiteY67" fmla="*/ 476250 h 2162175"/>
                  <a:gd name="connsiteX68" fmla="*/ 401002 w 762000"/>
                  <a:gd name="connsiteY68" fmla="*/ 476250 h 2162175"/>
                  <a:gd name="connsiteX69" fmla="*/ 401002 w 762000"/>
                  <a:gd name="connsiteY69" fmla="*/ 652463 h 2162175"/>
                  <a:gd name="connsiteX70" fmla="*/ 581025 w 762000"/>
                  <a:gd name="connsiteY70" fmla="*/ 475297 h 2162175"/>
                  <a:gd name="connsiteX71" fmla="*/ 581025 w 762000"/>
                  <a:gd name="connsiteY71" fmla="*/ 650558 h 2162175"/>
                  <a:gd name="connsiteX72" fmla="*/ 717232 w 762000"/>
                  <a:gd name="connsiteY72" fmla="*/ 650558 h 2162175"/>
                  <a:gd name="connsiteX73" fmla="*/ 717232 w 762000"/>
                  <a:gd name="connsiteY73" fmla="*/ 475297 h 2162175"/>
                  <a:gd name="connsiteX74" fmla="*/ 581025 w 762000"/>
                  <a:gd name="connsiteY74" fmla="*/ 475297 h 2162175"/>
                  <a:gd name="connsiteX75" fmla="*/ 401955 w 762000"/>
                  <a:gd name="connsiteY75" fmla="*/ 1494473 h 2162175"/>
                  <a:gd name="connsiteX76" fmla="*/ 401955 w 762000"/>
                  <a:gd name="connsiteY76" fmla="*/ 1671638 h 2162175"/>
                  <a:gd name="connsiteX77" fmla="*/ 537210 w 762000"/>
                  <a:gd name="connsiteY77" fmla="*/ 1671638 h 2162175"/>
                  <a:gd name="connsiteX78" fmla="*/ 537210 w 762000"/>
                  <a:gd name="connsiteY78" fmla="*/ 1494473 h 2162175"/>
                  <a:gd name="connsiteX79" fmla="*/ 401955 w 762000"/>
                  <a:gd name="connsiteY79" fmla="*/ 1494473 h 2162175"/>
                  <a:gd name="connsiteX80" fmla="*/ 717232 w 762000"/>
                  <a:gd name="connsiteY80" fmla="*/ 68580 h 2162175"/>
                  <a:gd name="connsiteX81" fmla="*/ 581977 w 762000"/>
                  <a:gd name="connsiteY81" fmla="*/ 68580 h 2162175"/>
                  <a:gd name="connsiteX82" fmla="*/ 581977 w 762000"/>
                  <a:gd name="connsiteY82" fmla="*/ 242888 h 2162175"/>
                  <a:gd name="connsiteX83" fmla="*/ 717232 w 762000"/>
                  <a:gd name="connsiteY83" fmla="*/ 242888 h 2162175"/>
                  <a:gd name="connsiteX84" fmla="*/ 717232 w 762000"/>
                  <a:gd name="connsiteY84" fmla="*/ 68580 h 2162175"/>
                  <a:gd name="connsiteX85" fmla="*/ 581977 w 762000"/>
                  <a:gd name="connsiteY85" fmla="*/ 1086803 h 2162175"/>
                  <a:gd name="connsiteX86" fmla="*/ 581977 w 762000"/>
                  <a:gd name="connsiteY86" fmla="*/ 1262063 h 2162175"/>
                  <a:gd name="connsiteX87" fmla="*/ 717232 w 762000"/>
                  <a:gd name="connsiteY87" fmla="*/ 1262063 h 2162175"/>
                  <a:gd name="connsiteX88" fmla="*/ 717232 w 762000"/>
                  <a:gd name="connsiteY88" fmla="*/ 1086803 h 2162175"/>
                  <a:gd name="connsiteX89" fmla="*/ 581977 w 762000"/>
                  <a:gd name="connsiteY89" fmla="*/ 1086803 h 2162175"/>
                  <a:gd name="connsiteX90" fmla="*/ 717232 w 762000"/>
                  <a:gd name="connsiteY90" fmla="*/ 1061085 h 2162175"/>
                  <a:gd name="connsiteX91" fmla="*/ 717232 w 762000"/>
                  <a:gd name="connsiteY91" fmla="*/ 883920 h 2162175"/>
                  <a:gd name="connsiteX92" fmla="*/ 581025 w 762000"/>
                  <a:gd name="connsiteY92" fmla="*/ 883920 h 2162175"/>
                  <a:gd name="connsiteX93" fmla="*/ 581025 w 762000"/>
                  <a:gd name="connsiteY93" fmla="*/ 1061085 h 2162175"/>
                  <a:gd name="connsiteX94" fmla="*/ 717232 w 762000"/>
                  <a:gd name="connsiteY94" fmla="*/ 1061085 h 2162175"/>
                  <a:gd name="connsiteX95" fmla="*/ 225743 w 762000"/>
                  <a:gd name="connsiteY95" fmla="*/ 1287780 h 2162175"/>
                  <a:gd name="connsiteX96" fmla="*/ 225743 w 762000"/>
                  <a:gd name="connsiteY96" fmla="*/ 1468755 h 2162175"/>
                  <a:gd name="connsiteX97" fmla="*/ 359093 w 762000"/>
                  <a:gd name="connsiteY97" fmla="*/ 1468755 h 2162175"/>
                  <a:gd name="connsiteX98" fmla="*/ 359093 w 762000"/>
                  <a:gd name="connsiteY98" fmla="*/ 1287780 h 2162175"/>
                  <a:gd name="connsiteX99" fmla="*/ 225743 w 762000"/>
                  <a:gd name="connsiteY99" fmla="*/ 1287780 h 2162175"/>
                  <a:gd name="connsiteX100" fmla="*/ 359093 w 762000"/>
                  <a:gd name="connsiteY100" fmla="*/ 449580 h 2162175"/>
                  <a:gd name="connsiteX101" fmla="*/ 359093 w 762000"/>
                  <a:gd name="connsiteY101" fmla="*/ 270510 h 2162175"/>
                  <a:gd name="connsiteX102" fmla="*/ 224790 w 762000"/>
                  <a:gd name="connsiteY102" fmla="*/ 270510 h 2162175"/>
                  <a:gd name="connsiteX103" fmla="*/ 224790 w 762000"/>
                  <a:gd name="connsiteY103" fmla="*/ 449580 h 2162175"/>
                  <a:gd name="connsiteX104" fmla="*/ 359093 w 762000"/>
                  <a:gd name="connsiteY104" fmla="*/ 449580 h 2162175"/>
                  <a:gd name="connsiteX105" fmla="*/ 225743 w 762000"/>
                  <a:gd name="connsiteY105" fmla="*/ 882015 h 2162175"/>
                  <a:gd name="connsiteX106" fmla="*/ 225743 w 762000"/>
                  <a:gd name="connsiteY106" fmla="*/ 1062038 h 2162175"/>
                  <a:gd name="connsiteX107" fmla="*/ 359093 w 762000"/>
                  <a:gd name="connsiteY107" fmla="*/ 1062038 h 2162175"/>
                  <a:gd name="connsiteX108" fmla="*/ 359093 w 762000"/>
                  <a:gd name="connsiteY108" fmla="*/ 882015 h 2162175"/>
                  <a:gd name="connsiteX109" fmla="*/ 225743 w 762000"/>
                  <a:gd name="connsiteY109" fmla="*/ 882015 h 2162175"/>
                  <a:gd name="connsiteX110" fmla="*/ 224790 w 762000"/>
                  <a:gd name="connsiteY110" fmla="*/ 856297 h 2162175"/>
                  <a:gd name="connsiteX111" fmla="*/ 360045 w 762000"/>
                  <a:gd name="connsiteY111" fmla="*/ 856297 h 2162175"/>
                  <a:gd name="connsiteX112" fmla="*/ 360045 w 762000"/>
                  <a:gd name="connsiteY112" fmla="*/ 678180 h 2162175"/>
                  <a:gd name="connsiteX113" fmla="*/ 224790 w 762000"/>
                  <a:gd name="connsiteY113" fmla="*/ 678180 h 2162175"/>
                  <a:gd name="connsiteX114" fmla="*/ 224790 w 762000"/>
                  <a:gd name="connsiteY114" fmla="*/ 856297 h 2162175"/>
                  <a:gd name="connsiteX115" fmla="*/ 224790 w 762000"/>
                  <a:gd name="connsiteY115" fmla="*/ 1085850 h 2162175"/>
                  <a:gd name="connsiteX116" fmla="*/ 224790 w 762000"/>
                  <a:gd name="connsiteY116" fmla="*/ 1262063 h 2162175"/>
                  <a:gd name="connsiteX117" fmla="*/ 358140 w 762000"/>
                  <a:gd name="connsiteY117" fmla="*/ 1262063 h 2162175"/>
                  <a:gd name="connsiteX118" fmla="*/ 358140 w 762000"/>
                  <a:gd name="connsiteY118" fmla="*/ 1085850 h 2162175"/>
                  <a:gd name="connsiteX119" fmla="*/ 224790 w 762000"/>
                  <a:gd name="connsiteY119" fmla="*/ 1085850 h 2162175"/>
                  <a:gd name="connsiteX120" fmla="*/ 223838 w 762000"/>
                  <a:gd name="connsiteY120" fmla="*/ 1669732 h 2162175"/>
                  <a:gd name="connsiteX121" fmla="*/ 359093 w 762000"/>
                  <a:gd name="connsiteY121" fmla="*/ 1669732 h 2162175"/>
                  <a:gd name="connsiteX122" fmla="*/ 359093 w 762000"/>
                  <a:gd name="connsiteY122" fmla="*/ 1494473 h 2162175"/>
                  <a:gd name="connsiteX123" fmla="*/ 223838 w 762000"/>
                  <a:gd name="connsiteY123" fmla="*/ 1494473 h 2162175"/>
                  <a:gd name="connsiteX124" fmla="*/ 223838 w 762000"/>
                  <a:gd name="connsiteY124" fmla="*/ 1669732 h 2162175"/>
                  <a:gd name="connsiteX125" fmla="*/ 223838 w 762000"/>
                  <a:gd name="connsiteY125" fmla="*/ 651510 h 2162175"/>
                  <a:gd name="connsiteX126" fmla="*/ 359093 w 762000"/>
                  <a:gd name="connsiteY126" fmla="*/ 651510 h 2162175"/>
                  <a:gd name="connsiteX127" fmla="*/ 359093 w 762000"/>
                  <a:gd name="connsiteY127" fmla="*/ 475297 h 2162175"/>
                  <a:gd name="connsiteX128" fmla="*/ 223838 w 762000"/>
                  <a:gd name="connsiteY128" fmla="*/ 475297 h 2162175"/>
                  <a:gd name="connsiteX129" fmla="*/ 223838 w 762000"/>
                  <a:gd name="connsiteY129" fmla="*/ 651510 h 2162175"/>
                  <a:gd name="connsiteX130" fmla="*/ 223838 w 762000"/>
                  <a:gd name="connsiteY130" fmla="*/ 243840 h 2162175"/>
                  <a:gd name="connsiteX131" fmla="*/ 358140 w 762000"/>
                  <a:gd name="connsiteY131" fmla="*/ 243840 h 2162175"/>
                  <a:gd name="connsiteX132" fmla="*/ 358140 w 762000"/>
                  <a:gd name="connsiteY132" fmla="*/ 68580 h 2162175"/>
                  <a:gd name="connsiteX133" fmla="*/ 223838 w 762000"/>
                  <a:gd name="connsiteY133" fmla="*/ 68580 h 2162175"/>
                  <a:gd name="connsiteX134" fmla="*/ 223838 w 762000"/>
                  <a:gd name="connsiteY134" fmla="*/ 243840 h 216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762000" h="2162175">
                    <a:moveTo>
                      <a:pt x="765810" y="0"/>
                    </a:moveTo>
                    <a:cubicBezTo>
                      <a:pt x="765810" y="723900"/>
                      <a:pt x="765810" y="1443990"/>
                      <a:pt x="765810" y="2166938"/>
                    </a:cubicBezTo>
                    <a:cubicBezTo>
                      <a:pt x="510540" y="2166938"/>
                      <a:pt x="257175" y="2166938"/>
                      <a:pt x="0" y="2166938"/>
                    </a:cubicBezTo>
                    <a:cubicBezTo>
                      <a:pt x="0" y="1445895"/>
                      <a:pt x="0" y="724853"/>
                      <a:pt x="0" y="0"/>
                    </a:cubicBezTo>
                    <a:cubicBezTo>
                      <a:pt x="253365" y="0"/>
                      <a:pt x="508635" y="0"/>
                      <a:pt x="765810" y="0"/>
                    </a:cubicBezTo>
                    <a:close/>
                    <a:moveTo>
                      <a:pt x="181927" y="1468755"/>
                    </a:moveTo>
                    <a:cubicBezTo>
                      <a:pt x="181927" y="1405890"/>
                      <a:pt x="181927" y="1346835"/>
                      <a:pt x="181927" y="1289685"/>
                    </a:cubicBezTo>
                    <a:cubicBezTo>
                      <a:pt x="134302" y="1289685"/>
                      <a:pt x="90488" y="1289685"/>
                      <a:pt x="47625" y="1289685"/>
                    </a:cubicBezTo>
                    <a:cubicBezTo>
                      <a:pt x="47625" y="1350645"/>
                      <a:pt x="47625" y="1408748"/>
                      <a:pt x="47625" y="1468755"/>
                    </a:cubicBezTo>
                    <a:cubicBezTo>
                      <a:pt x="92393" y="1468755"/>
                      <a:pt x="135255" y="1468755"/>
                      <a:pt x="181927" y="1468755"/>
                    </a:cubicBezTo>
                    <a:close/>
                    <a:moveTo>
                      <a:pt x="716280" y="1469707"/>
                    </a:moveTo>
                    <a:cubicBezTo>
                      <a:pt x="716280" y="1406843"/>
                      <a:pt x="716280" y="1348740"/>
                      <a:pt x="716280" y="1288732"/>
                    </a:cubicBezTo>
                    <a:cubicBezTo>
                      <a:pt x="670560" y="1288732"/>
                      <a:pt x="626745" y="1288732"/>
                      <a:pt x="581025" y="1288732"/>
                    </a:cubicBezTo>
                    <a:cubicBezTo>
                      <a:pt x="581025" y="1349693"/>
                      <a:pt x="581025" y="1408748"/>
                      <a:pt x="581025" y="1469707"/>
                    </a:cubicBezTo>
                    <a:cubicBezTo>
                      <a:pt x="627698" y="1469707"/>
                      <a:pt x="669607" y="1469707"/>
                      <a:pt x="716280" y="1469707"/>
                    </a:cubicBezTo>
                    <a:close/>
                    <a:moveTo>
                      <a:pt x="400050" y="1468755"/>
                    </a:moveTo>
                    <a:cubicBezTo>
                      <a:pt x="447675" y="1468755"/>
                      <a:pt x="491490" y="1468755"/>
                      <a:pt x="536257" y="1468755"/>
                    </a:cubicBezTo>
                    <a:cubicBezTo>
                      <a:pt x="536257" y="1406843"/>
                      <a:pt x="536257" y="1347788"/>
                      <a:pt x="536257" y="1289685"/>
                    </a:cubicBezTo>
                    <a:cubicBezTo>
                      <a:pt x="488632" y="1289685"/>
                      <a:pt x="445770" y="1289685"/>
                      <a:pt x="400050" y="1289685"/>
                    </a:cubicBezTo>
                    <a:cubicBezTo>
                      <a:pt x="400050" y="1349693"/>
                      <a:pt x="400050" y="1406843"/>
                      <a:pt x="400050" y="1468755"/>
                    </a:cubicBezTo>
                    <a:close/>
                    <a:moveTo>
                      <a:pt x="537210" y="449580"/>
                    </a:moveTo>
                    <a:cubicBezTo>
                      <a:pt x="537210" y="388620"/>
                      <a:pt x="537210" y="331470"/>
                      <a:pt x="537210" y="271463"/>
                    </a:cubicBezTo>
                    <a:cubicBezTo>
                      <a:pt x="490538" y="271463"/>
                      <a:pt x="445770" y="271463"/>
                      <a:pt x="401002" y="271463"/>
                    </a:cubicBezTo>
                    <a:cubicBezTo>
                      <a:pt x="401002" y="332422"/>
                      <a:pt x="401002" y="390525"/>
                      <a:pt x="401002" y="449580"/>
                    </a:cubicBezTo>
                    <a:cubicBezTo>
                      <a:pt x="448627" y="449580"/>
                      <a:pt x="492443" y="449580"/>
                      <a:pt x="537210" y="449580"/>
                    </a:cubicBezTo>
                    <a:close/>
                    <a:moveTo>
                      <a:pt x="182880" y="271463"/>
                    </a:moveTo>
                    <a:cubicBezTo>
                      <a:pt x="136207" y="271463"/>
                      <a:pt x="91440" y="271463"/>
                      <a:pt x="47625" y="271463"/>
                    </a:cubicBezTo>
                    <a:cubicBezTo>
                      <a:pt x="47625" y="333375"/>
                      <a:pt x="47625" y="390525"/>
                      <a:pt x="47625" y="448628"/>
                    </a:cubicBezTo>
                    <a:cubicBezTo>
                      <a:pt x="94298" y="448628"/>
                      <a:pt x="138113" y="448628"/>
                      <a:pt x="182880" y="448628"/>
                    </a:cubicBezTo>
                    <a:cubicBezTo>
                      <a:pt x="182880" y="388620"/>
                      <a:pt x="182880" y="330517"/>
                      <a:pt x="182880" y="271463"/>
                    </a:cubicBezTo>
                    <a:close/>
                    <a:moveTo>
                      <a:pt x="580073" y="856297"/>
                    </a:moveTo>
                    <a:cubicBezTo>
                      <a:pt x="627698" y="856297"/>
                      <a:pt x="672465" y="856297"/>
                      <a:pt x="716280" y="856297"/>
                    </a:cubicBezTo>
                    <a:cubicBezTo>
                      <a:pt x="716280" y="794385"/>
                      <a:pt x="716280" y="737235"/>
                      <a:pt x="716280" y="679133"/>
                    </a:cubicBezTo>
                    <a:cubicBezTo>
                      <a:pt x="669607" y="679133"/>
                      <a:pt x="625793" y="679133"/>
                      <a:pt x="580073" y="679133"/>
                    </a:cubicBezTo>
                    <a:cubicBezTo>
                      <a:pt x="580073" y="738188"/>
                      <a:pt x="580073" y="794385"/>
                      <a:pt x="580073" y="856297"/>
                    </a:cubicBezTo>
                    <a:close/>
                    <a:moveTo>
                      <a:pt x="181927" y="857250"/>
                    </a:moveTo>
                    <a:cubicBezTo>
                      <a:pt x="181927" y="793433"/>
                      <a:pt x="181927" y="735330"/>
                      <a:pt x="181927" y="679133"/>
                    </a:cubicBezTo>
                    <a:cubicBezTo>
                      <a:pt x="134302" y="679133"/>
                      <a:pt x="90488" y="679133"/>
                      <a:pt x="46673" y="679133"/>
                    </a:cubicBezTo>
                    <a:cubicBezTo>
                      <a:pt x="46673" y="740093"/>
                      <a:pt x="46673" y="798195"/>
                      <a:pt x="46673" y="857250"/>
                    </a:cubicBezTo>
                    <a:cubicBezTo>
                      <a:pt x="93345" y="857250"/>
                      <a:pt x="137160" y="857250"/>
                      <a:pt x="181927" y="857250"/>
                    </a:cubicBezTo>
                    <a:close/>
                    <a:moveTo>
                      <a:pt x="401955" y="882015"/>
                    </a:moveTo>
                    <a:cubicBezTo>
                      <a:pt x="401955" y="942975"/>
                      <a:pt x="401955" y="1002030"/>
                      <a:pt x="401955" y="1061085"/>
                    </a:cubicBezTo>
                    <a:cubicBezTo>
                      <a:pt x="448627" y="1061085"/>
                      <a:pt x="492443" y="1061085"/>
                      <a:pt x="536257" y="1061085"/>
                    </a:cubicBezTo>
                    <a:cubicBezTo>
                      <a:pt x="536257" y="1000125"/>
                      <a:pt x="536257" y="941070"/>
                      <a:pt x="536257" y="882015"/>
                    </a:cubicBezTo>
                    <a:cubicBezTo>
                      <a:pt x="491490" y="882015"/>
                      <a:pt x="450532" y="882015"/>
                      <a:pt x="401955" y="882015"/>
                    </a:cubicBezTo>
                    <a:close/>
                    <a:moveTo>
                      <a:pt x="182880" y="883920"/>
                    </a:moveTo>
                    <a:cubicBezTo>
                      <a:pt x="134302" y="883920"/>
                      <a:pt x="91440" y="883920"/>
                      <a:pt x="47625" y="883920"/>
                    </a:cubicBezTo>
                    <a:cubicBezTo>
                      <a:pt x="47625" y="944880"/>
                      <a:pt x="47625" y="1002030"/>
                      <a:pt x="47625" y="1061085"/>
                    </a:cubicBezTo>
                    <a:cubicBezTo>
                      <a:pt x="94298" y="1061085"/>
                      <a:pt x="137160" y="1061085"/>
                      <a:pt x="182880" y="1061085"/>
                    </a:cubicBezTo>
                    <a:cubicBezTo>
                      <a:pt x="182880" y="1002030"/>
                      <a:pt x="182880" y="943928"/>
                      <a:pt x="182880" y="883920"/>
                    </a:cubicBezTo>
                    <a:close/>
                    <a:moveTo>
                      <a:pt x="46673" y="1086803"/>
                    </a:moveTo>
                    <a:cubicBezTo>
                      <a:pt x="46673" y="1148715"/>
                      <a:pt x="46673" y="1204913"/>
                      <a:pt x="46673" y="1263968"/>
                    </a:cubicBezTo>
                    <a:cubicBezTo>
                      <a:pt x="92393" y="1263968"/>
                      <a:pt x="136207" y="1263968"/>
                      <a:pt x="181927" y="1263968"/>
                    </a:cubicBezTo>
                    <a:cubicBezTo>
                      <a:pt x="181927" y="1203960"/>
                      <a:pt x="181927" y="1146810"/>
                      <a:pt x="181927" y="1086803"/>
                    </a:cubicBezTo>
                    <a:cubicBezTo>
                      <a:pt x="136207" y="1086803"/>
                      <a:pt x="93345" y="1086803"/>
                      <a:pt x="46673" y="1086803"/>
                    </a:cubicBezTo>
                    <a:close/>
                    <a:moveTo>
                      <a:pt x="45720" y="1669732"/>
                    </a:moveTo>
                    <a:cubicBezTo>
                      <a:pt x="92393" y="1669732"/>
                      <a:pt x="138113" y="1669732"/>
                      <a:pt x="182880" y="1669732"/>
                    </a:cubicBezTo>
                    <a:cubicBezTo>
                      <a:pt x="182880" y="1609725"/>
                      <a:pt x="182880" y="1553528"/>
                      <a:pt x="182880" y="1496378"/>
                    </a:cubicBezTo>
                    <a:cubicBezTo>
                      <a:pt x="135255" y="1496378"/>
                      <a:pt x="91440" y="1496378"/>
                      <a:pt x="45720" y="1496378"/>
                    </a:cubicBezTo>
                    <a:cubicBezTo>
                      <a:pt x="45720" y="1555432"/>
                      <a:pt x="45720" y="1610678"/>
                      <a:pt x="45720" y="1669732"/>
                    </a:cubicBezTo>
                    <a:close/>
                    <a:moveTo>
                      <a:pt x="46673" y="243840"/>
                    </a:moveTo>
                    <a:cubicBezTo>
                      <a:pt x="94298" y="243840"/>
                      <a:pt x="137160" y="243840"/>
                      <a:pt x="181927" y="243840"/>
                    </a:cubicBezTo>
                    <a:cubicBezTo>
                      <a:pt x="181927" y="183833"/>
                      <a:pt x="181927" y="125730"/>
                      <a:pt x="181927" y="68580"/>
                    </a:cubicBezTo>
                    <a:cubicBezTo>
                      <a:pt x="135255" y="68580"/>
                      <a:pt x="91440" y="68580"/>
                      <a:pt x="46673" y="68580"/>
                    </a:cubicBezTo>
                    <a:cubicBezTo>
                      <a:pt x="46673" y="126683"/>
                      <a:pt x="46673" y="183833"/>
                      <a:pt x="46673" y="243840"/>
                    </a:cubicBezTo>
                    <a:close/>
                    <a:moveTo>
                      <a:pt x="401002" y="652463"/>
                    </a:moveTo>
                    <a:cubicBezTo>
                      <a:pt x="448627" y="652463"/>
                      <a:pt x="492443" y="652463"/>
                      <a:pt x="537210" y="652463"/>
                    </a:cubicBezTo>
                    <a:cubicBezTo>
                      <a:pt x="537210" y="592455"/>
                      <a:pt x="537210" y="534353"/>
                      <a:pt x="537210" y="476250"/>
                    </a:cubicBezTo>
                    <a:cubicBezTo>
                      <a:pt x="490538" y="476250"/>
                      <a:pt x="446723" y="476250"/>
                      <a:pt x="401002" y="476250"/>
                    </a:cubicBezTo>
                    <a:cubicBezTo>
                      <a:pt x="401002" y="535305"/>
                      <a:pt x="401002" y="591503"/>
                      <a:pt x="401002" y="652463"/>
                    </a:cubicBezTo>
                    <a:close/>
                    <a:moveTo>
                      <a:pt x="581025" y="475297"/>
                    </a:moveTo>
                    <a:cubicBezTo>
                      <a:pt x="581025" y="535305"/>
                      <a:pt x="581025" y="592455"/>
                      <a:pt x="581025" y="650558"/>
                    </a:cubicBezTo>
                    <a:cubicBezTo>
                      <a:pt x="628650" y="650558"/>
                      <a:pt x="673418" y="650558"/>
                      <a:pt x="717232" y="650558"/>
                    </a:cubicBezTo>
                    <a:cubicBezTo>
                      <a:pt x="717232" y="590550"/>
                      <a:pt x="717232" y="533400"/>
                      <a:pt x="717232" y="475297"/>
                    </a:cubicBezTo>
                    <a:cubicBezTo>
                      <a:pt x="670560" y="475297"/>
                      <a:pt x="626745" y="475297"/>
                      <a:pt x="581025" y="475297"/>
                    </a:cubicBezTo>
                    <a:close/>
                    <a:moveTo>
                      <a:pt x="401955" y="1494473"/>
                    </a:moveTo>
                    <a:cubicBezTo>
                      <a:pt x="401955" y="1555432"/>
                      <a:pt x="401955" y="1613535"/>
                      <a:pt x="401955" y="1671638"/>
                    </a:cubicBezTo>
                    <a:cubicBezTo>
                      <a:pt x="448627" y="1671638"/>
                      <a:pt x="492443" y="1671638"/>
                      <a:pt x="537210" y="1671638"/>
                    </a:cubicBezTo>
                    <a:cubicBezTo>
                      <a:pt x="537210" y="1611630"/>
                      <a:pt x="537210" y="1553528"/>
                      <a:pt x="537210" y="1494473"/>
                    </a:cubicBezTo>
                    <a:cubicBezTo>
                      <a:pt x="491490" y="1494473"/>
                      <a:pt x="448627" y="1494473"/>
                      <a:pt x="401955" y="1494473"/>
                    </a:cubicBezTo>
                    <a:close/>
                    <a:moveTo>
                      <a:pt x="717232" y="68580"/>
                    </a:moveTo>
                    <a:cubicBezTo>
                      <a:pt x="668655" y="68580"/>
                      <a:pt x="624840" y="68580"/>
                      <a:pt x="581977" y="68580"/>
                    </a:cubicBezTo>
                    <a:cubicBezTo>
                      <a:pt x="581977" y="129540"/>
                      <a:pt x="581977" y="186690"/>
                      <a:pt x="581977" y="242888"/>
                    </a:cubicBezTo>
                    <a:cubicBezTo>
                      <a:pt x="628650" y="242888"/>
                      <a:pt x="672465" y="242888"/>
                      <a:pt x="717232" y="242888"/>
                    </a:cubicBezTo>
                    <a:cubicBezTo>
                      <a:pt x="717232" y="183833"/>
                      <a:pt x="717232" y="127635"/>
                      <a:pt x="717232" y="68580"/>
                    </a:cubicBezTo>
                    <a:close/>
                    <a:moveTo>
                      <a:pt x="581977" y="1086803"/>
                    </a:moveTo>
                    <a:cubicBezTo>
                      <a:pt x="581977" y="1148715"/>
                      <a:pt x="581977" y="1205865"/>
                      <a:pt x="581977" y="1262063"/>
                    </a:cubicBezTo>
                    <a:cubicBezTo>
                      <a:pt x="629602" y="1262063"/>
                      <a:pt x="673418" y="1262063"/>
                      <a:pt x="717232" y="1262063"/>
                    </a:cubicBezTo>
                    <a:cubicBezTo>
                      <a:pt x="717232" y="1202055"/>
                      <a:pt x="717232" y="1145857"/>
                      <a:pt x="717232" y="1086803"/>
                    </a:cubicBezTo>
                    <a:cubicBezTo>
                      <a:pt x="671513" y="1086803"/>
                      <a:pt x="627698" y="1086803"/>
                      <a:pt x="581977" y="1086803"/>
                    </a:cubicBezTo>
                    <a:close/>
                    <a:moveTo>
                      <a:pt x="717232" y="1061085"/>
                    </a:moveTo>
                    <a:cubicBezTo>
                      <a:pt x="717232" y="1001078"/>
                      <a:pt x="717232" y="943928"/>
                      <a:pt x="717232" y="883920"/>
                    </a:cubicBezTo>
                    <a:cubicBezTo>
                      <a:pt x="670560" y="883920"/>
                      <a:pt x="625793" y="883920"/>
                      <a:pt x="581025" y="883920"/>
                    </a:cubicBezTo>
                    <a:cubicBezTo>
                      <a:pt x="581025" y="944880"/>
                      <a:pt x="581025" y="1002982"/>
                      <a:pt x="581025" y="1061085"/>
                    </a:cubicBezTo>
                    <a:cubicBezTo>
                      <a:pt x="627698" y="1061085"/>
                      <a:pt x="671513" y="1061085"/>
                      <a:pt x="717232" y="1061085"/>
                    </a:cubicBezTo>
                    <a:close/>
                    <a:moveTo>
                      <a:pt x="225743" y="1287780"/>
                    </a:moveTo>
                    <a:cubicBezTo>
                      <a:pt x="225743" y="1350645"/>
                      <a:pt x="225743" y="1409700"/>
                      <a:pt x="225743" y="1468755"/>
                    </a:cubicBezTo>
                    <a:cubicBezTo>
                      <a:pt x="271463" y="1468755"/>
                      <a:pt x="313373" y="1468755"/>
                      <a:pt x="359093" y="1468755"/>
                    </a:cubicBezTo>
                    <a:cubicBezTo>
                      <a:pt x="359093" y="1407795"/>
                      <a:pt x="359093" y="1348740"/>
                      <a:pt x="359093" y="1287780"/>
                    </a:cubicBezTo>
                    <a:cubicBezTo>
                      <a:pt x="313373" y="1287780"/>
                      <a:pt x="271463" y="1287780"/>
                      <a:pt x="225743" y="1287780"/>
                    </a:cubicBezTo>
                    <a:close/>
                    <a:moveTo>
                      <a:pt x="359093" y="449580"/>
                    </a:moveTo>
                    <a:cubicBezTo>
                      <a:pt x="359093" y="388620"/>
                      <a:pt x="359093" y="330517"/>
                      <a:pt x="359093" y="270510"/>
                    </a:cubicBezTo>
                    <a:cubicBezTo>
                      <a:pt x="312420" y="270510"/>
                      <a:pt x="269557" y="270510"/>
                      <a:pt x="224790" y="270510"/>
                    </a:cubicBezTo>
                    <a:cubicBezTo>
                      <a:pt x="224790" y="331470"/>
                      <a:pt x="224790" y="389572"/>
                      <a:pt x="224790" y="449580"/>
                    </a:cubicBezTo>
                    <a:cubicBezTo>
                      <a:pt x="269557" y="449580"/>
                      <a:pt x="311468" y="449580"/>
                      <a:pt x="359093" y="449580"/>
                    </a:cubicBezTo>
                    <a:close/>
                    <a:moveTo>
                      <a:pt x="225743" y="882015"/>
                    </a:moveTo>
                    <a:cubicBezTo>
                      <a:pt x="225743" y="943928"/>
                      <a:pt x="225743" y="1002982"/>
                      <a:pt x="225743" y="1062038"/>
                    </a:cubicBezTo>
                    <a:cubicBezTo>
                      <a:pt x="272415" y="1062038"/>
                      <a:pt x="314325" y="1062038"/>
                      <a:pt x="359093" y="1062038"/>
                    </a:cubicBezTo>
                    <a:cubicBezTo>
                      <a:pt x="359093" y="1001078"/>
                      <a:pt x="359093" y="942022"/>
                      <a:pt x="359093" y="882015"/>
                    </a:cubicBezTo>
                    <a:cubicBezTo>
                      <a:pt x="314325" y="882015"/>
                      <a:pt x="271463" y="882015"/>
                      <a:pt x="225743" y="882015"/>
                    </a:cubicBezTo>
                    <a:close/>
                    <a:moveTo>
                      <a:pt x="224790" y="856297"/>
                    </a:moveTo>
                    <a:cubicBezTo>
                      <a:pt x="271463" y="856297"/>
                      <a:pt x="315277" y="856297"/>
                      <a:pt x="360045" y="856297"/>
                    </a:cubicBezTo>
                    <a:cubicBezTo>
                      <a:pt x="360045" y="795338"/>
                      <a:pt x="360045" y="738188"/>
                      <a:pt x="360045" y="678180"/>
                    </a:cubicBezTo>
                    <a:cubicBezTo>
                      <a:pt x="314325" y="678180"/>
                      <a:pt x="271463" y="678180"/>
                      <a:pt x="224790" y="678180"/>
                    </a:cubicBezTo>
                    <a:cubicBezTo>
                      <a:pt x="224790" y="738188"/>
                      <a:pt x="224790" y="795338"/>
                      <a:pt x="224790" y="856297"/>
                    </a:cubicBezTo>
                    <a:close/>
                    <a:moveTo>
                      <a:pt x="224790" y="1085850"/>
                    </a:moveTo>
                    <a:cubicBezTo>
                      <a:pt x="224790" y="1147763"/>
                      <a:pt x="224790" y="1204913"/>
                      <a:pt x="224790" y="1262063"/>
                    </a:cubicBezTo>
                    <a:cubicBezTo>
                      <a:pt x="271463" y="1262063"/>
                      <a:pt x="315277" y="1262063"/>
                      <a:pt x="358140" y="1262063"/>
                    </a:cubicBezTo>
                    <a:cubicBezTo>
                      <a:pt x="358140" y="1202055"/>
                      <a:pt x="358140" y="1143953"/>
                      <a:pt x="358140" y="1085850"/>
                    </a:cubicBezTo>
                    <a:cubicBezTo>
                      <a:pt x="312420" y="1085850"/>
                      <a:pt x="270510" y="1085850"/>
                      <a:pt x="224790" y="1085850"/>
                    </a:cubicBezTo>
                    <a:close/>
                    <a:moveTo>
                      <a:pt x="223838" y="1669732"/>
                    </a:moveTo>
                    <a:cubicBezTo>
                      <a:pt x="269557" y="1669732"/>
                      <a:pt x="314325" y="1669732"/>
                      <a:pt x="359093" y="1669732"/>
                    </a:cubicBezTo>
                    <a:cubicBezTo>
                      <a:pt x="359093" y="1609725"/>
                      <a:pt x="359093" y="1551623"/>
                      <a:pt x="359093" y="1494473"/>
                    </a:cubicBezTo>
                    <a:cubicBezTo>
                      <a:pt x="312420" y="1494473"/>
                      <a:pt x="268605" y="1494473"/>
                      <a:pt x="223838" y="1494473"/>
                    </a:cubicBezTo>
                    <a:cubicBezTo>
                      <a:pt x="223838" y="1554480"/>
                      <a:pt x="223838" y="1610678"/>
                      <a:pt x="223838" y="1669732"/>
                    </a:cubicBezTo>
                    <a:close/>
                    <a:moveTo>
                      <a:pt x="223838" y="651510"/>
                    </a:moveTo>
                    <a:cubicBezTo>
                      <a:pt x="271463" y="651510"/>
                      <a:pt x="315277" y="651510"/>
                      <a:pt x="359093" y="651510"/>
                    </a:cubicBezTo>
                    <a:cubicBezTo>
                      <a:pt x="359093" y="591503"/>
                      <a:pt x="359093" y="534353"/>
                      <a:pt x="359093" y="475297"/>
                    </a:cubicBezTo>
                    <a:cubicBezTo>
                      <a:pt x="312420" y="475297"/>
                      <a:pt x="268605" y="475297"/>
                      <a:pt x="223838" y="475297"/>
                    </a:cubicBezTo>
                    <a:cubicBezTo>
                      <a:pt x="223838" y="535305"/>
                      <a:pt x="223838" y="591503"/>
                      <a:pt x="223838" y="651510"/>
                    </a:cubicBezTo>
                    <a:close/>
                    <a:moveTo>
                      <a:pt x="223838" y="243840"/>
                    </a:moveTo>
                    <a:cubicBezTo>
                      <a:pt x="271463" y="243840"/>
                      <a:pt x="314325" y="243840"/>
                      <a:pt x="358140" y="243840"/>
                    </a:cubicBezTo>
                    <a:cubicBezTo>
                      <a:pt x="358140" y="183833"/>
                      <a:pt x="358140" y="126683"/>
                      <a:pt x="358140" y="68580"/>
                    </a:cubicBezTo>
                    <a:cubicBezTo>
                      <a:pt x="311468" y="68580"/>
                      <a:pt x="267652" y="68580"/>
                      <a:pt x="223838" y="68580"/>
                    </a:cubicBezTo>
                    <a:cubicBezTo>
                      <a:pt x="223838" y="128588"/>
                      <a:pt x="223838" y="185738"/>
                      <a:pt x="223838" y="243840"/>
                    </a:cubicBezTo>
                    <a:close/>
                  </a:path>
                </a:pathLst>
              </a:custGeom>
              <a:grpFill/>
              <a:ln w="9525" cap="flat">
                <a:noFill/>
                <a:prstDash val="solid"/>
                <a:miter/>
              </a:ln>
            </p:spPr>
            <p:txBody>
              <a:bodyPr rtlCol="0" anchor="ctr"/>
              <a:lstStyle/>
              <a:p>
                <a:endParaRPr lang="en-US">
                  <a:solidFill>
                    <a:schemeClr val="bg1"/>
                  </a:solidFill>
                </a:endParaRPr>
              </a:p>
            </p:txBody>
          </p:sp>
          <p:sp>
            <p:nvSpPr>
              <p:cNvPr id="65" name="Freeform: Shape 141">
                <a:extLst>
                  <a:ext uri="{FF2B5EF4-FFF2-40B4-BE49-F238E27FC236}">
                    <a16:creationId xmlns:a16="http://schemas.microsoft.com/office/drawing/2014/main" id="{C7515664-104D-4A01-BC4F-5FBEFA63E4DC}"/>
                  </a:ext>
                </a:extLst>
              </p:cNvPr>
              <p:cNvSpPr/>
              <p:nvPr/>
            </p:nvSpPr>
            <p:spPr>
              <a:xfrm>
                <a:off x="8182689" y="2589848"/>
                <a:ext cx="771525" cy="495300"/>
              </a:xfrm>
              <a:custGeom>
                <a:avLst/>
                <a:gdLst>
                  <a:gd name="connsiteX0" fmla="*/ 238 w 771525"/>
                  <a:gd name="connsiteY0" fmla="*/ 496253 h 495300"/>
                  <a:gd name="connsiteX1" fmla="*/ 1191 w 771525"/>
                  <a:gd name="connsiteY1" fmla="*/ 94298 h 495300"/>
                  <a:gd name="connsiteX2" fmla="*/ 28813 w 771525"/>
                  <a:gd name="connsiteY2" fmla="*/ 60007 h 495300"/>
                  <a:gd name="connsiteX3" fmla="*/ 741283 w 771525"/>
                  <a:gd name="connsiteY3" fmla="*/ 60007 h 495300"/>
                  <a:gd name="connsiteX4" fmla="*/ 770811 w 771525"/>
                  <a:gd name="connsiteY4" fmla="*/ 97155 h 495300"/>
                  <a:gd name="connsiteX5" fmla="*/ 771763 w 771525"/>
                  <a:gd name="connsiteY5" fmla="*/ 495300 h 495300"/>
                  <a:gd name="connsiteX6" fmla="*/ 238 w 771525"/>
                  <a:gd name="connsiteY6" fmla="*/ 496253 h 495300"/>
                  <a:gd name="connsiteX7" fmla="*/ 231696 w 771525"/>
                  <a:gd name="connsiteY7" fmla="*/ 481965 h 495300"/>
                  <a:gd name="connsiteX8" fmla="*/ 538401 w 771525"/>
                  <a:gd name="connsiteY8" fmla="*/ 481965 h 495300"/>
                  <a:gd name="connsiteX9" fmla="*/ 538401 w 771525"/>
                  <a:gd name="connsiteY9" fmla="*/ 214312 h 495300"/>
                  <a:gd name="connsiteX10" fmla="*/ 231696 w 771525"/>
                  <a:gd name="connsiteY10" fmla="*/ 214312 h 495300"/>
                  <a:gd name="connsiteX11" fmla="*/ 231696 w 771525"/>
                  <a:gd name="connsiteY11" fmla="*/ 481965 h 495300"/>
                  <a:gd name="connsiteX12" fmla="*/ 740331 w 771525"/>
                  <a:gd name="connsiteY12" fmla="*/ 481965 h 495300"/>
                  <a:gd name="connsiteX13" fmla="*/ 740331 w 771525"/>
                  <a:gd name="connsiteY13" fmla="*/ 257175 h 495300"/>
                  <a:gd name="connsiteX14" fmla="*/ 566976 w 771525"/>
                  <a:gd name="connsiteY14" fmla="*/ 218123 h 495300"/>
                  <a:gd name="connsiteX15" fmla="*/ 566976 w 771525"/>
                  <a:gd name="connsiteY15" fmla="*/ 481965 h 495300"/>
                  <a:gd name="connsiteX16" fmla="*/ 740331 w 771525"/>
                  <a:gd name="connsiteY16" fmla="*/ 481965 h 495300"/>
                  <a:gd name="connsiteX17" fmla="*/ 203121 w 771525"/>
                  <a:gd name="connsiteY17" fmla="*/ 218123 h 495300"/>
                  <a:gd name="connsiteX18" fmla="*/ 45006 w 771525"/>
                  <a:gd name="connsiteY18" fmla="*/ 255270 h 495300"/>
                  <a:gd name="connsiteX19" fmla="*/ 29766 w 771525"/>
                  <a:gd name="connsiteY19" fmla="*/ 283845 h 495300"/>
                  <a:gd name="connsiteX20" fmla="*/ 28813 w 771525"/>
                  <a:gd name="connsiteY20" fmla="*/ 481012 h 495300"/>
                  <a:gd name="connsiteX21" fmla="*/ 203121 w 771525"/>
                  <a:gd name="connsiteY21" fmla="*/ 481012 h 495300"/>
                  <a:gd name="connsiteX22" fmla="*/ 203121 w 771525"/>
                  <a:gd name="connsiteY22" fmla="*/ 218123 h 495300"/>
                  <a:gd name="connsiteX23" fmla="*/ 231696 w 771525"/>
                  <a:gd name="connsiteY23" fmla="*/ 190500 h 495300"/>
                  <a:gd name="connsiteX24" fmla="*/ 538401 w 771525"/>
                  <a:gd name="connsiteY24" fmla="*/ 190500 h 495300"/>
                  <a:gd name="connsiteX25" fmla="*/ 538401 w 771525"/>
                  <a:gd name="connsiteY25" fmla="*/ 101917 h 495300"/>
                  <a:gd name="connsiteX26" fmla="*/ 231696 w 771525"/>
                  <a:gd name="connsiteY26" fmla="*/ 101917 h 495300"/>
                  <a:gd name="connsiteX27" fmla="*/ 231696 w 771525"/>
                  <a:gd name="connsiteY27" fmla="*/ 190500 h 495300"/>
                  <a:gd name="connsiteX28" fmla="*/ 751761 w 771525"/>
                  <a:gd name="connsiteY28" fmla="*/ 240030 h 495300"/>
                  <a:gd name="connsiteX29" fmla="*/ 724138 w 771525"/>
                  <a:gd name="connsiteY29" fmla="*/ 153352 h 495300"/>
                  <a:gd name="connsiteX30" fmla="*/ 566976 w 771525"/>
                  <a:gd name="connsiteY30" fmla="*/ 108585 h 495300"/>
                  <a:gd name="connsiteX31" fmla="*/ 566976 w 771525"/>
                  <a:gd name="connsiteY31" fmla="*/ 199073 h 495300"/>
                  <a:gd name="connsiteX32" fmla="*/ 751761 w 771525"/>
                  <a:gd name="connsiteY32" fmla="*/ 240030 h 495300"/>
                  <a:gd name="connsiteX33" fmla="*/ 202168 w 771525"/>
                  <a:gd name="connsiteY33" fmla="*/ 110490 h 495300"/>
                  <a:gd name="connsiteX34" fmla="*/ 98346 w 771525"/>
                  <a:gd name="connsiteY34" fmla="*/ 133350 h 495300"/>
                  <a:gd name="connsiteX35" fmla="*/ 33575 w 771525"/>
                  <a:gd name="connsiteY35" fmla="*/ 237173 h 495300"/>
                  <a:gd name="connsiteX36" fmla="*/ 202168 w 771525"/>
                  <a:gd name="connsiteY36" fmla="*/ 200025 h 495300"/>
                  <a:gd name="connsiteX37" fmla="*/ 202168 w 771525"/>
                  <a:gd name="connsiteY37" fmla="*/ 11049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1525" h="495300">
                    <a:moveTo>
                      <a:pt x="238" y="496253"/>
                    </a:moveTo>
                    <a:cubicBezTo>
                      <a:pt x="238" y="360045"/>
                      <a:pt x="-714" y="227648"/>
                      <a:pt x="1191" y="94298"/>
                    </a:cubicBezTo>
                    <a:cubicBezTo>
                      <a:pt x="1191" y="82867"/>
                      <a:pt x="16431" y="64770"/>
                      <a:pt x="28813" y="60007"/>
                    </a:cubicBezTo>
                    <a:cubicBezTo>
                      <a:pt x="265986" y="-20002"/>
                      <a:pt x="504111" y="-20002"/>
                      <a:pt x="741283" y="60007"/>
                    </a:cubicBezTo>
                    <a:cubicBezTo>
                      <a:pt x="754618" y="64770"/>
                      <a:pt x="769858" y="84773"/>
                      <a:pt x="770811" y="97155"/>
                    </a:cubicBezTo>
                    <a:cubicBezTo>
                      <a:pt x="772716" y="228600"/>
                      <a:pt x="771763" y="360045"/>
                      <a:pt x="771763" y="495300"/>
                    </a:cubicBezTo>
                    <a:cubicBezTo>
                      <a:pt x="515541" y="496253"/>
                      <a:pt x="261223" y="496253"/>
                      <a:pt x="238" y="496253"/>
                    </a:cubicBezTo>
                    <a:close/>
                    <a:moveTo>
                      <a:pt x="231696" y="481965"/>
                    </a:moveTo>
                    <a:cubicBezTo>
                      <a:pt x="336471" y="481965"/>
                      <a:pt x="437436" y="481965"/>
                      <a:pt x="538401" y="481965"/>
                    </a:cubicBezTo>
                    <a:cubicBezTo>
                      <a:pt x="538401" y="392430"/>
                      <a:pt x="538401" y="305753"/>
                      <a:pt x="538401" y="214312"/>
                    </a:cubicBezTo>
                    <a:cubicBezTo>
                      <a:pt x="434578" y="214312"/>
                      <a:pt x="333613" y="214312"/>
                      <a:pt x="231696" y="214312"/>
                    </a:cubicBezTo>
                    <a:cubicBezTo>
                      <a:pt x="231696" y="307657"/>
                      <a:pt x="231696" y="392430"/>
                      <a:pt x="231696" y="481965"/>
                    </a:cubicBezTo>
                    <a:close/>
                    <a:moveTo>
                      <a:pt x="740331" y="481965"/>
                    </a:moveTo>
                    <a:cubicBezTo>
                      <a:pt x="740331" y="404812"/>
                      <a:pt x="740331" y="332423"/>
                      <a:pt x="740331" y="257175"/>
                    </a:cubicBezTo>
                    <a:cubicBezTo>
                      <a:pt x="682228" y="243840"/>
                      <a:pt x="626031" y="231457"/>
                      <a:pt x="566976" y="218123"/>
                    </a:cubicBezTo>
                    <a:cubicBezTo>
                      <a:pt x="566976" y="309562"/>
                      <a:pt x="566976" y="394335"/>
                      <a:pt x="566976" y="481965"/>
                    </a:cubicBezTo>
                    <a:cubicBezTo>
                      <a:pt x="625078" y="481965"/>
                      <a:pt x="681276" y="481965"/>
                      <a:pt x="740331" y="481965"/>
                    </a:cubicBezTo>
                    <a:close/>
                    <a:moveTo>
                      <a:pt x="203121" y="218123"/>
                    </a:moveTo>
                    <a:cubicBezTo>
                      <a:pt x="147876" y="230505"/>
                      <a:pt x="96441" y="240982"/>
                      <a:pt x="45006" y="255270"/>
                    </a:cubicBezTo>
                    <a:cubicBezTo>
                      <a:pt x="37386" y="257175"/>
                      <a:pt x="29766" y="274320"/>
                      <a:pt x="29766" y="283845"/>
                    </a:cubicBezTo>
                    <a:cubicBezTo>
                      <a:pt x="28813" y="348615"/>
                      <a:pt x="28813" y="413385"/>
                      <a:pt x="28813" y="481012"/>
                    </a:cubicBezTo>
                    <a:cubicBezTo>
                      <a:pt x="88821" y="481012"/>
                      <a:pt x="145018" y="481012"/>
                      <a:pt x="203121" y="481012"/>
                    </a:cubicBezTo>
                    <a:cubicBezTo>
                      <a:pt x="203121" y="395287"/>
                      <a:pt x="203121" y="310515"/>
                      <a:pt x="203121" y="218123"/>
                    </a:cubicBezTo>
                    <a:close/>
                    <a:moveTo>
                      <a:pt x="231696" y="190500"/>
                    </a:moveTo>
                    <a:cubicBezTo>
                      <a:pt x="336471" y="190500"/>
                      <a:pt x="436483" y="190500"/>
                      <a:pt x="538401" y="190500"/>
                    </a:cubicBezTo>
                    <a:cubicBezTo>
                      <a:pt x="538401" y="162877"/>
                      <a:pt x="538401" y="136207"/>
                      <a:pt x="538401" y="101917"/>
                    </a:cubicBezTo>
                    <a:cubicBezTo>
                      <a:pt x="435531" y="101917"/>
                      <a:pt x="333613" y="101917"/>
                      <a:pt x="231696" y="101917"/>
                    </a:cubicBezTo>
                    <a:cubicBezTo>
                      <a:pt x="231696" y="136207"/>
                      <a:pt x="231696" y="162877"/>
                      <a:pt x="231696" y="190500"/>
                    </a:cubicBezTo>
                    <a:close/>
                    <a:moveTo>
                      <a:pt x="751761" y="240030"/>
                    </a:moveTo>
                    <a:cubicBezTo>
                      <a:pt x="741283" y="205740"/>
                      <a:pt x="741283" y="160973"/>
                      <a:pt x="724138" y="153352"/>
                    </a:cubicBezTo>
                    <a:cubicBezTo>
                      <a:pt x="676513" y="130492"/>
                      <a:pt x="621268" y="122873"/>
                      <a:pt x="566976" y="108585"/>
                    </a:cubicBezTo>
                    <a:cubicBezTo>
                      <a:pt x="566976" y="144780"/>
                      <a:pt x="566976" y="172402"/>
                      <a:pt x="566976" y="199073"/>
                    </a:cubicBezTo>
                    <a:cubicBezTo>
                      <a:pt x="626031" y="211455"/>
                      <a:pt x="681276" y="223837"/>
                      <a:pt x="751761" y="240030"/>
                    </a:cubicBezTo>
                    <a:close/>
                    <a:moveTo>
                      <a:pt x="202168" y="110490"/>
                    </a:moveTo>
                    <a:cubicBezTo>
                      <a:pt x="165021" y="118110"/>
                      <a:pt x="130731" y="124777"/>
                      <a:pt x="98346" y="133350"/>
                    </a:cubicBezTo>
                    <a:cubicBezTo>
                      <a:pt x="22146" y="153352"/>
                      <a:pt x="21193" y="157163"/>
                      <a:pt x="33575" y="237173"/>
                    </a:cubicBezTo>
                    <a:cubicBezTo>
                      <a:pt x="89773" y="224790"/>
                      <a:pt x="145971" y="212407"/>
                      <a:pt x="202168" y="200025"/>
                    </a:cubicBezTo>
                    <a:cubicBezTo>
                      <a:pt x="202168" y="168592"/>
                      <a:pt x="202168" y="140970"/>
                      <a:pt x="202168" y="110490"/>
                    </a:cubicBezTo>
                    <a:close/>
                  </a:path>
                </a:pathLst>
              </a:custGeom>
              <a:grpFill/>
              <a:ln w="9525" cap="flat">
                <a:noFill/>
                <a:prstDash val="solid"/>
                <a:miter/>
              </a:ln>
            </p:spPr>
            <p:txBody>
              <a:bodyPr rtlCol="0" anchor="ctr"/>
              <a:lstStyle/>
              <a:p>
                <a:endParaRPr lang="en-US">
                  <a:solidFill>
                    <a:schemeClr val="bg1"/>
                  </a:solidFill>
                </a:endParaRPr>
              </a:p>
            </p:txBody>
          </p:sp>
        </p:grpSp>
        <p:grpSp>
          <p:nvGrpSpPr>
            <p:cNvPr id="50" name="Group 142">
              <a:extLst>
                <a:ext uri="{FF2B5EF4-FFF2-40B4-BE49-F238E27FC236}">
                  <a16:creationId xmlns:a16="http://schemas.microsoft.com/office/drawing/2014/main" id="{83B03AB0-13EC-4A96-9BAF-B65BA53AB815}"/>
                </a:ext>
              </a:extLst>
            </p:cNvPr>
            <p:cNvGrpSpPr/>
            <p:nvPr/>
          </p:nvGrpSpPr>
          <p:grpSpPr>
            <a:xfrm>
              <a:off x="2154382" y="5398681"/>
              <a:ext cx="173438" cy="1076014"/>
              <a:chOff x="6536055" y="2275523"/>
              <a:chExt cx="476250" cy="2954655"/>
            </a:xfrm>
            <a:solidFill>
              <a:schemeClr val="accent4"/>
            </a:solidFill>
          </p:grpSpPr>
          <p:sp>
            <p:nvSpPr>
              <p:cNvPr id="61" name="Freeform: Shape 143">
                <a:extLst>
                  <a:ext uri="{FF2B5EF4-FFF2-40B4-BE49-F238E27FC236}">
                    <a16:creationId xmlns:a16="http://schemas.microsoft.com/office/drawing/2014/main" id="{9D1F0AAE-0D9C-49B2-A4ED-BB467E7033A2}"/>
                  </a:ext>
                </a:extLst>
              </p:cNvPr>
              <p:cNvSpPr/>
              <p:nvPr/>
            </p:nvSpPr>
            <p:spPr>
              <a:xfrm>
                <a:off x="6536055" y="2925128"/>
                <a:ext cx="476250" cy="2305050"/>
              </a:xfrm>
              <a:custGeom>
                <a:avLst/>
                <a:gdLst>
                  <a:gd name="connsiteX0" fmla="*/ 477202 w 476250"/>
                  <a:gd name="connsiteY0" fmla="*/ 2308860 h 2305050"/>
                  <a:gd name="connsiteX1" fmla="*/ 0 w 476250"/>
                  <a:gd name="connsiteY1" fmla="*/ 2308860 h 2305050"/>
                  <a:gd name="connsiteX2" fmla="*/ 0 w 476250"/>
                  <a:gd name="connsiteY2" fmla="*/ 0 h 2305050"/>
                  <a:gd name="connsiteX3" fmla="*/ 477202 w 476250"/>
                  <a:gd name="connsiteY3" fmla="*/ 0 h 2305050"/>
                  <a:gd name="connsiteX4" fmla="*/ 477202 w 476250"/>
                  <a:gd name="connsiteY4" fmla="*/ 2308860 h 2305050"/>
                  <a:gd name="connsiteX5" fmla="*/ 452438 w 476250"/>
                  <a:gd name="connsiteY5" fmla="*/ 1071563 h 2305050"/>
                  <a:gd name="connsiteX6" fmla="*/ 332422 w 476250"/>
                  <a:gd name="connsiteY6" fmla="*/ 1071563 h 2305050"/>
                  <a:gd name="connsiteX7" fmla="*/ 332422 w 476250"/>
                  <a:gd name="connsiteY7" fmla="*/ 1188720 h 2305050"/>
                  <a:gd name="connsiteX8" fmla="*/ 452438 w 476250"/>
                  <a:gd name="connsiteY8" fmla="*/ 1188720 h 2305050"/>
                  <a:gd name="connsiteX9" fmla="*/ 452438 w 476250"/>
                  <a:gd name="connsiteY9" fmla="*/ 1071563 h 2305050"/>
                  <a:gd name="connsiteX10" fmla="*/ 298132 w 476250"/>
                  <a:gd name="connsiteY10" fmla="*/ 1190625 h 2305050"/>
                  <a:gd name="connsiteX11" fmla="*/ 298132 w 476250"/>
                  <a:gd name="connsiteY11" fmla="*/ 1070610 h 2305050"/>
                  <a:gd name="connsiteX12" fmla="*/ 180975 w 476250"/>
                  <a:gd name="connsiteY12" fmla="*/ 1070610 h 2305050"/>
                  <a:gd name="connsiteX13" fmla="*/ 180975 w 476250"/>
                  <a:gd name="connsiteY13" fmla="*/ 1190625 h 2305050"/>
                  <a:gd name="connsiteX14" fmla="*/ 298132 w 476250"/>
                  <a:gd name="connsiteY14" fmla="*/ 1190625 h 2305050"/>
                  <a:gd name="connsiteX15" fmla="*/ 27622 w 476250"/>
                  <a:gd name="connsiteY15" fmla="*/ 1188720 h 2305050"/>
                  <a:gd name="connsiteX16" fmla="*/ 146685 w 476250"/>
                  <a:gd name="connsiteY16" fmla="*/ 1188720 h 2305050"/>
                  <a:gd name="connsiteX17" fmla="*/ 146685 w 476250"/>
                  <a:gd name="connsiteY17" fmla="*/ 1070610 h 2305050"/>
                  <a:gd name="connsiteX18" fmla="*/ 27622 w 476250"/>
                  <a:gd name="connsiteY18" fmla="*/ 1070610 h 2305050"/>
                  <a:gd name="connsiteX19" fmla="*/ 27622 w 476250"/>
                  <a:gd name="connsiteY19" fmla="*/ 1188720 h 2305050"/>
                  <a:gd name="connsiteX20" fmla="*/ 28575 w 476250"/>
                  <a:gd name="connsiteY20" fmla="*/ 328613 h 2305050"/>
                  <a:gd name="connsiteX21" fmla="*/ 28575 w 476250"/>
                  <a:gd name="connsiteY21" fmla="*/ 448627 h 2305050"/>
                  <a:gd name="connsiteX22" fmla="*/ 147638 w 476250"/>
                  <a:gd name="connsiteY22" fmla="*/ 448627 h 2305050"/>
                  <a:gd name="connsiteX23" fmla="*/ 147638 w 476250"/>
                  <a:gd name="connsiteY23" fmla="*/ 328613 h 2305050"/>
                  <a:gd name="connsiteX24" fmla="*/ 28575 w 476250"/>
                  <a:gd name="connsiteY24" fmla="*/ 328613 h 2305050"/>
                  <a:gd name="connsiteX25" fmla="*/ 450532 w 476250"/>
                  <a:gd name="connsiteY25" fmla="*/ 744855 h 2305050"/>
                  <a:gd name="connsiteX26" fmla="*/ 450532 w 476250"/>
                  <a:gd name="connsiteY26" fmla="*/ 627697 h 2305050"/>
                  <a:gd name="connsiteX27" fmla="*/ 331470 w 476250"/>
                  <a:gd name="connsiteY27" fmla="*/ 627697 h 2305050"/>
                  <a:gd name="connsiteX28" fmla="*/ 331470 w 476250"/>
                  <a:gd name="connsiteY28" fmla="*/ 744855 h 2305050"/>
                  <a:gd name="connsiteX29" fmla="*/ 450532 w 476250"/>
                  <a:gd name="connsiteY29" fmla="*/ 744855 h 2305050"/>
                  <a:gd name="connsiteX30" fmla="*/ 147638 w 476250"/>
                  <a:gd name="connsiteY30" fmla="*/ 626745 h 2305050"/>
                  <a:gd name="connsiteX31" fmla="*/ 27622 w 476250"/>
                  <a:gd name="connsiteY31" fmla="*/ 626745 h 2305050"/>
                  <a:gd name="connsiteX32" fmla="*/ 27622 w 476250"/>
                  <a:gd name="connsiteY32" fmla="*/ 743902 h 2305050"/>
                  <a:gd name="connsiteX33" fmla="*/ 147638 w 476250"/>
                  <a:gd name="connsiteY33" fmla="*/ 743902 h 2305050"/>
                  <a:gd name="connsiteX34" fmla="*/ 147638 w 476250"/>
                  <a:gd name="connsiteY34" fmla="*/ 626745 h 2305050"/>
                  <a:gd name="connsiteX35" fmla="*/ 298132 w 476250"/>
                  <a:gd name="connsiteY35" fmla="*/ 1337310 h 2305050"/>
                  <a:gd name="connsiteX36" fmla="*/ 298132 w 476250"/>
                  <a:gd name="connsiteY36" fmla="*/ 1219200 h 2305050"/>
                  <a:gd name="connsiteX37" fmla="*/ 180975 w 476250"/>
                  <a:gd name="connsiteY37" fmla="*/ 1219200 h 2305050"/>
                  <a:gd name="connsiteX38" fmla="*/ 180975 w 476250"/>
                  <a:gd name="connsiteY38" fmla="*/ 1337310 h 2305050"/>
                  <a:gd name="connsiteX39" fmla="*/ 298132 w 476250"/>
                  <a:gd name="connsiteY39" fmla="*/ 1337310 h 2305050"/>
                  <a:gd name="connsiteX40" fmla="*/ 180022 w 476250"/>
                  <a:gd name="connsiteY40" fmla="*/ 476250 h 2305050"/>
                  <a:gd name="connsiteX41" fmla="*/ 180022 w 476250"/>
                  <a:gd name="connsiteY41" fmla="*/ 595313 h 2305050"/>
                  <a:gd name="connsiteX42" fmla="*/ 299085 w 476250"/>
                  <a:gd name="connsiteY42" fmla="*/ 595313 h 2305050"/>
                  <a:gd name="connsiteX43" fmla="*/ 299085 w 476250"/>
                  <a:gd name="connsiteY43" fmla="*/ 476250 h 2305050"/>
                  <a:gd name="connsiteX44" fmla="*/ 180022 w 476250"/>
                  <a:gd name="connsiteY44" fmla="*/ 476250 h 2305050"/>
                  <a:gd name="connsiteX45" fmla="*/ 452438 w 476250"/>
                  <a:gd name="connsiteY45" fmla="*/ 32385 h 2305050"/>
                  <a:gd name="connsiteX46" fmla="*/ 330518 w 476250"/>
                  <a:gd name="connsiteY46" fmla="*/ 32385 h 2305050"/>
                  <a:gd name="connsiteX47" fmla="*/ 330518 w 476250"/>
                  <a:gd name="connsiteY47" fmla="*/ 148590 h 2305050"/>
                  <a:gd name="connsiteX48" fmla="*/ 452438 w 476250"/>
                  <a:gd name="connsiteY48" fmla="*/ 148590 h 2305050"/>
                  <a:gd name="connsiteX49" fmla="*/ 452438 w 476250"/>
                  <a:gd name="connsiteY49" fmla="*/ 32385 h 2305050"/>
                  <a:gd name="connsiteX50" fmla="*/ 300038 w 476250"/>
                  <a:gd name="connsiteY50" fmla="*/ 31432 h 2305050"/>
                  <a:gd name="connsiteX51" fmla="*/ 180022 w 476250"/>
                  <a:gd name="connsiteY51" fmla="*/ 31432 h 2305050"/>
                  <a:gd name="connsiteX52" fmla="*/ 180022 w 476250"/>
                  <a:gd name="connsiteY52" fmla="*/ 149542 h 2305050"/>
                  <a:gd name="connsiteX53" fmla="*/ 300038 w 476250"/>
                  <a:gd name="connsiteY53" fmla="*/ 149542 h 2305050"/>
                  <a:gd name="connsiteX54" fmla="*/ 300038 w 476250"/>
                  <a:gd name="connsiteY54" fmla="*/ 31432 h 2305050"/>
                  <a:gd name="connsiteX55" fmla="*/ 300038 w 476250"/>
                  <a:gd name="connsiteY55" fmla="*/ 299085 h 2305050"/>
                  <a:gd name="connsiteX56" fmla="*/ 300038 w 476250"/>
                  <a:gd name="connsiteY56" fmla="*/ 180022 h 2305050"/>
                  <a:gd name="connsiteX57" fmla="*/ 179070 w 476250"/>
                  <a:gd name="connsiteY57" fmla="*/ 180022 h 2305050"/>
                  <a:gd name="connsiteX58" fmla="*/ 179070 w 476250"/>
                  <a:gd name="connsiteY58" fmla="*/ 299085 h 2305050"/>
                  <a:gd name="connsiteX59" fmla="*/ 300038 w 476250"/>
                  <a:gd name="connsiteY59" fmla="*/ 299085 h 2305050"/>
                  <a:gd name="connsiteX60" fmla="*/ 147638 w 476250"/>
                  <a:gd name="connsiteY60" fmla="*/ 477202 h 2305050"/>
                  <a:gd name="connsiteX61" fmla="*/ 26670 w 476250"/>
                  <a:gd name="connsiteY61" fmla="*/ 477202 h 2305050"/>
                  <a:gd name="connsiteX62" fmla="*/ 26670 w 476250"/>
                  <a:gd name="connsiteY62" fmla="*/ 594360 h 2305050"/>
                  <a:gd name="connsiteX63" fmla="*/ 147638 w 476250"/>
                  <a:gd name="connsiteY63" fmla="*/ 594360 h 2305050"/>
                  <a:gd name="connsiteX64" fmla="*/ 147638 w 476250"/>
                  <a:gd name="connsiteY64" fmla="*/ 477202 h 2305050"/>
                  <a:gd name="connsiteX65" fmla="*/ 450532 w 476250"/>
                  <a:gd name="connsiteY65" fmla="*/ 1041082 h 2305050"/>
                  <a:gd name="connsiteX66" fmla="*/ 450532 w 476250"/>
                  <a:gd name="connsiteY66" fmla="*/ 923925 h 2305050"/>
                  <a:gd name="connsiteX67" fmla="*/ 331470 w 476250"/>
                  <a:gd name="connsiteY67" fmla="*/ 923925 h 2305050"/>
                  <a:gd name="connsiteX68" fmla="*/ 331470 w 476250"/>
                  <a:gd name="connsiteY68" fmla="*/ 1041082 h 2305050"/>
                  <a:gd name="connsiteX69" fmla="*/ 450532 w 476250"/>
                  <a:gd name="connsiteY69" fmla="*/ 1041082 h 2305050"/>
                  <a:gd name="connsiteX70" fmla="*/ 332422 w 476250"/>
                  <a:gd name="connsiteY70" fmla="*/ 1218248 h 2305050"/>
                  <a:gd name="connsiteX71" fmla="*/ 332422 w 476250"/>
                  <a:gd name="connsiteY71" fmla="*/ 1336357 h 2305050"/>
                  <a:gd name="connsiteX72" fmla="*/ 451485 w 476250"/>
                  <a:gd name="connsiteY72" fmla="*/ 1336357 h 2305050"/>
                  <a:gd name="connsiteX73" fmla="*/ 451485 w 476250"/>
                  <a:gd name="connsiteY73" fmla="*/ 1218248 h 2305050"/>
                  <a:gd name="connsiteX74" fmla="*/ 332422 w 476250"/>
                  <a:gd name="connsiteY74" fmla="*/ 1218248 h 2305050"/>
                  <a:gd name="connsiteX75" fmla="*/ 452438 w 476250"/>
                  <a:gd name="connsiteY75" fmla="*/ 447675 h 2305050"/>
                  <a:gd name="connsiteX76" fmla="*/ 452438 w 476250"/>
                  <a:gd name="connsiteY76" fmla="*/ 329565 h 2305050"/>
                  <a:gd name="connsiteX77" fmla="*/ 331470 w 476250"/>
                  <a:gd name="connsiteY77" fmla="*/ 329565 h 2305050"/>
                  <a:gd name="connsiteX78" fmla="*/ 331470 w 476250"/>
                  <a:gd name="connsiteY78" fmla="*/ 447675 h 2305050"/>
                  <a:gd name="connsiteX79" fmla="*/ 452438 w 476250"/>
                  <a:gd name="connsiteY79" fmla="*/ 447675 h 2305050"/>
                  <a:gd name="connsiteX80" fmla="*/ 300038 w 476250"/>
                  <a:gd name="connsiteY80" fmla="*/ 448627 h 2305050"/>
                  <a:gd name="connsiteX81" fmla="*/ 300038 w 476250"/>
                  <a:gd name="connsiteY81" fmla="*/ 328613 h 2305050"/>
                  <a:gd name="connsiteX82" fmla="*/ 180022 w 476250"/>
                  <a:gd name="connsiteY82" fmla="*/ 328613 h 2305050"/>
                  <a:gd name="connsiteX83" fmla="*/ 180022 w 476250"/>
                  <a:gd name="connsiteY83" fmla="*/ 448627 h 2305050"/>
                  <a:gd name="connsiteX84" fmla="*/ 300038 w 476250"/>
                  <a:gd name="connsiteY84" fmla="*/ 448627 h 2305050"/>
                  <a:gd name="connsiteX85" fmla="*/ 146685 w 476250"/>
                  <a:gd name="connsiteY85" fmla="*/ 299085 h 2305050"/>
                  <a:gd name="connsiteX86" fmla="*/ 146685 w 476250"/>
                  <a:gd name="connsiteY86" fmla="*/ 181927 h 2305050"/>
                  <a:gd name="connsiteX87" fmla="*/ 27622 w 476250"/>
                  <a:gd name="connsiteY87" fmla="*/ 181927 h 2305050"/>
                  <a:gd name="connsiteX88" fmla="*/ 27622 w 476250"/>
                  <a:gd name="connsiteY88" fmla="*/ 299085 h 2305050"/>
                  <a:gd name="connsiteX89" fmla="*/ 146685 w 476250"/>
                  <a:gd name="connsiteY89" fmla="*/ 299085 h 2305050"/>
                  <a:gd name="connsiteX90" fmla="*/ 145732 w 476250"/>
                  <a:gd name="connsiteY90" fmla="*/ 889635 h 2305050"/>
                  <a:gd name="connsiteX91" fmla="*/ 145732 w 476250"/>
                  <a:gd name="connsiteY91" fmla="*/ 772477 h 2305050"/>
                  <a:gd name="connsiteX92" fmla="*/ 28575 w 476250"/>
                  <a:gd name="connsiteY92" fmla="*/ 772477 h 2305050"/>
                  <a:gd name="connsiteX93" fmla="*/ 28575 w 476250"/>
                  <a:gd name="connsiteY93" fmla="*/ 889635 h 2305050"/>
                  <a:gd name="connsiteX94" fmla="*/ 145732 w 476250"/>
                  <a:gd name="connsiteY94" fmla="*/ 889635 h 2305050"/>
                  <a:gd name="connsiteX95" fmla="*/ 179070 w 476250"/>
                  <a:gd name="connsiteY95" fmla="*/ 889635 h 2305050"/>
                  <a:gd name="connsiteX96" fmla="*/ 298132 w 476250"/>
                  <a:gd name="connsiteY96" fmla="*/ 889635 h 2305050"/>
                  <a:gd name="connsiteX97" fmla="*/ 298132 w 476250"/>
                  <a:gd name="connsiteY97" fmla="*/ 772477 h 2305050"/>
                  <a:gd name="connsiteX98" fmla="*/ 179070 w 476250"/>
                  <a:gd name="connsiteY98" fmla="*/ 772477 h 2305050"/>
                  <a:gd name="connsiteX99" fmla="*/ 179070 w 476250"/>
                  <a:gd name="connsiteY99" fmla="*/ 889635 h 2305050"/>
                  <a:gd name="connsiteX100" fmla="*/ 450532 w 476250"/>
                  <a:gd name="connsiteY100" fmla="*/ 890588 h 2305050"/>
                  <a:gd name="connsiteX101" fmla="*/ 450532 w 476250"/>
                  <a:gd name="connsiteY101" fmla="*/ 771525 h 2305050"/>
                  <a:gd name="connsiteX102" fmla="*/ 331470 w 476250"/>
                  <a:gd name="connsiteY102" fmla="*/ 771525 h 2305050"/>
                  <a:gd name="connsiteX103" fmla="*/ 331470 w 476250"/>
                  <a:gd name="connsiteY103" fmla="*/ 890588 h 2305050"/>
                  <a:gd name="connsiteX104" fmla="*/ 450532 w 476250"/>
                  <a:gd name="connsiteY104" fmla="*/ 890588 h 2305050"/>
                  <a:gd name="connsiteX105" fmla="*/ 298132 w 476250"/>
                  <a:gd name="connsiteY105" fmla="*/ 1370648 h 2305050"/>
                  <a:gd name="connsiteX106" fmla="*/ 180022 w 476250"/>
                  <a:gd name="connsiteY106" fmla="*/ 1370648 h 2305050"/>
                  <a:gd name="connsiteX107" fmla="*/ 180022 w 476250"/>
                  <a:gd name="connsiteY107" fmla="*/ 1486853 h 2305050"/>
                  <a:gd name="connsiteX108" fmla="*/ 298132 w 476250"/>
                  <a:gd name="connsiteY108" fmla="*/ 1486853 h 2305050"/>
                  <a:gd name="connsiteX109" fmla="*/ 298132 w 476250"/>
                  <a:gd name="connsiteY109" fmla="*/ 1370648 h 2305050"/>
                  <a:gd name="connsiteX110" fmla="*/ 299085 w 476250"/>
                  <a:gd name="connsiteY110" fmla="*/ 1632585 h 2305050"/>
                  <a:gd name="connsiteX111" fmla="*/ 299085 w 476250"/>
                  <a:gd name="connsiteY111" fmla="*/ 1516380 h 2305050"/>
                  <a:gd name="connsiteX112" fmla="*/ 179070 w 476250"/>
                  <a:gd name="connsiteY112" fmla="*/ 1516380 h 2305050"/>
                  <a:gd name="connsiteX113" fmla="*/ 179070 w 476250"/>
                  <a:gd name="connsiteY113" fmla="*/ 1632585 h 2305050"/>
                  <a:gd name="connsiteX114" fmla="*/ 299085 w 476250"/>
                  <a:gd name="connsiteY114" fmla="*/ 1632585 h 2305050"/>
                  <a:gd name="connsiteX115" fmla="*/ 146685 w 476250"/>
                  <a:gd name="connsiteY115" fmla="*/ 1370648 h 2305050"/>
                  <a:gd name="connsiteX116" fmla="*/ 28575 w 476250"/>
                  <a:gd name="connsiteY116" fmla="*/ 1370648 h 2305050"/>
                  <a:gd name="connsiteX117" fmla="*/ 28575 w 476250"/>
                  <a:gd name="connsiteY117" fmla="*/ 1486853 h 2305050"/>
                  <a:gd name="connsiteX118" fmla="*/ 146685 w 476250"/>
                  <a:gd name="connsiteY118" fmla="*/ 1486853 h 2305050"/>
                  <a:gd name="connsiteX119" fmla="*/ 146685 w 476250"/>
                  <a:gd name="connsiteY119" fmla="*/ 1370648 h 2305050"/>
                  <a:gd name="connsiteX120" fmla="*/ 449580 w 476250"/>
                  <a:gd name="connsiteY120" fmla="*/ 1631632 h 2305050"/>
                  <a:gd name="connsiteX121" fmla="*/ 449580 w 476250"/>
                  <a:gd name="connsiteY121" fmla="*/ 1514475 h 2305050"/>
                  <a:gd name="connsiteX122" fmla="*/ 332422 w 476250"/>
                  <a:gd name="connsiteY122" fmla="*/ 1514475 h 2305050"/>
                  <a:gd name="connsiteX123" fmla="*/ 332422 w 476250"/>
                  <a:gd name="connsiteY123" fmla="*/ 1631632 h 2305050"/>
                  <a:gd name="connsiteX124" fmla="*/ 449580 w 476250"/>
                  <a:gd name="connsiteY124" fmla="*/ 1631632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250" h="2305050">
                    <a:moveTo>
                      <a:pt x="477202" y="2308860"/>
                    </a:moveTo>
                    <a:cubicBezTo>
                      <a:pt x="316230" y="2308860"/>
                      <a:pt x="160020" y="2308860"/>
                      <a:pt x="0" y="2308860"/>
                    </a:cubicBezTo>
                    <a:cubicBezTo>
                      <a:pt x="0" y="1539240"/>
                      <a:pt x="0" y="771525"/>
                      <a:pt x="0" y="0"/>
                    </a:cubicBezTo>
                    <a:cubicBezTo>
                      <a:pt x="157163" y="0"/>
                      <a:pt x="315277" y="0"/>
                      <a:pt x="477202" y="0"/>
                    </a:cubicBezTo>
                    <a:cubicBezTo>
                      <a:pt x="477202" y="767715"/>
                      <a:pt x="477202" y="1536382"/>
                      <a:pt x="477202" y="2308860"/>
                    </a:cubicBezTo>
                    <a:close/>
                    <a:moveTo>
                      <a:pt x="452438" y="1071563"/>
                    </a:moveTo>
                    <a:cubicBezTo>
                      <a:pt x="412432" y="1071563"/>
                      <a:pt x="372427" y="1071563"/>
                      <a:pt x="332422" y="1071563"/>
                    </a:cubicBezTo>
                    <a:cubicBezTo>
                      <a:pt x="332422" y="1112520"/>
                      <a:pt x="332422" y="1150620"/>
                      <a:pt x="332422" y="1188720"/>
                    </a:cubicBezTo>
                    <a:cubicBezTo>
                      <a:pt x="374332" y="1188720"/>
                      <a:pt x="412432" y="1188720"/>
                      <a:pt x="452438" y="1188720"/>
                    </a:cubicBezTo>
                    <a:cubicBezTo>
                      <a:pt x="452438" y="1147763"/>
                      <a:pt x="452438" y="1111567"/>
                      <a:pt x="452438" y="1071563"/>
                    </a:cubicBezTo>
                    <a:close/>
                    <a:moveTo>
                      <a:pt x="298132" y="1190625"/>
                    </a:moveTo>
                    <a:cubicBezTo>
                      <a:pt x="298132" y="1147763"/>
                      <a:pt x="298132" y="1108710"/>
                      <a:pt x="298132" y="1070610"/>
                    </a:cubicBezTo>
                    <a:cubicBezTo>
                      <a:pt x="256222" y="1070610"/>
                      <a:pt x="218122" y="1070610"/>
                      <a:pt x="180975" y="1070610"/>
                    </a:cubicBezTo>
                    <a:cubicBezTo>
                      <a:pt x="180975" y="1112520"/>
                      <a:pt x="180975" y="1151573"/>
                      <a:pt x="180975" y="1190625"/>
                    </a:cubicBezTo>
                    <a:cubicBezTo>
                      <a:pt x="220980" y="1190625"/>
                      <a:pt x="257175" y="1190625"/>
                      <a:pt x="298132" y="1190625"/>
                    </a:cubicBezTo>
                    <a:close/>
                    <a:moveTo>
                      <a:pt x="27622" y="1188720"/>
                    </a:moveTo>
                    <a:cubicBezTo>
                      <a:pt x="68580" y="1188720"/>
                      <a:pt x="106680" y="1188720"/>
                      <a:pt x="146685" y="1188720"/>
                    </a:cubicBezTo>
                    <a:cubicBezTo>
                      <a:pt x="146685" y="1146810"/>
                      <a:pt x="146685" y="1108710"/>
                      <a:pt x="146685" y="1070610"/>
                    </a:cubicBezTo>
                    <a:cubicBezTo>
                      <a:pt x="104775" y="1070610"/>
                      <a:pt x="66675" y="1070610"/>
                      <a:pt x="27622" y="1070610"/>
                    </a:cubicBezTo>
                    <a:cubicBezTo>
                      <a:pt x="27622" y="1112520"/>
                      <a:pt x="27622" y="1149667"/>
                      <a:pt x="27622" y="1188720"/>
                    </a:cubicBezTo>
                    <a:close/>
                    <a:moveTo>
                      <a:pt x="28575" y="328613"/>
                    </a:moveTo>
                    <a:cubicBezTo>
                      <a:pt x="28575" y="372427"/>
                      <a:pt x="28575" y="410527"/>
                      <a:pt x="28575" y="448627"/>
                    </a:cubicBezTo>
                    <a:cubicBezTo>
                      <a:pt x="70485" y="448627"/>
                      <a:pt x="107632" y="448627"/>
                      <a:pt x="147638" y="448627"/>
                    </a:cubicBezTo>
                    <a:cubicBezTo>
                      <a:pt x="147638" y="407670"/>
                      <a:pt x="147638" y="369570"/>
                      <a:pt x="147638" y="328613"/>
                    </a:cubicBezTo>
                    <a:cubicBezTo>
                      <a:pt x="106680" y="328613"/>
                      <a:pt x="68580" y="328613"/>
                      <a:pt x="28575" y="328613"/>
                    </a:cubicBezTo>
                    <a:close/>
                    <a:moveTo>
                      <a:pt x="450532" y="744855"/>
                    </a:moveTo>
                    <a:cubicBezTo>
                      <a:pt x="450532" y="702945"/>
                      <a:pt x="450532" y="664845"/>
                      <a:pt x="450532" y="627697"/>
                    </a:cubicBezTo>
                    <a:cubicBezTo>
                      <a:pt x="408622" y="627697"/>
                      <a:pt x="369570" y="627697"/>
                      <a:pt x="331470" y="627697"/>
                    </a:cubicBezTo>
                    <a:cubicBezTo>
                      <a:pt x="331470" y="668655"/>
                      <a:pt x="331470" y="705802"/>
                      <a:pt x="331470" y="744855"/>
                    </a:cubicBezTo>
                    <a:cubicBezTo>
                      <a:pt x="371475" y="744855"/>
                      <a:pt x="409575" y="744855"/>
                      <a:pt x="450532" y="744855"/>
                    </a:cubicBezTo>
                    <a:close/>
                    <a:moveTo>
                      <a:pt x="147638" y="626745"/>
                    </a:moveTo>
                    <a:cubicBezTo>
                      <a:pt x="106680" y="626745"/>
                      <a:pt x="67627" y="626745"/>
                      <a:pt x="27622" y="626745"/>
                    </a:cubicBezTo>
                    <a:cubicBezTo>
                      <a:pt x="27622" y="667702"/>
                      <a:pt x="27622" y="706755"/>
                      <a:pt x="27622" y="743902"/>
                    </a:cubicBezTo>
                    <a:cubicBezTo>
                      <a:pt x="69532" y="743902"/>
                      <a:pt x="107632" y="743902"/>
                      <a:pt x="147638" y="743902"/>
                    </a:cubicBezTo>
                    <a:cubicBezTo>
                      <a:pt x="147638" y="702945"/>
                      <a:pt x="147638" y="665797"/>
                      <a:pt x="147638" y="626745"/>
                    </a:cubicBezTo>
                    <a:close/>
                    <a:moveTo>
                      <a:pt x="298132" y="1337310"/>
                    </a:moveTo>
                    <a:cubicBezTo>
                      <a:pt x="298132" y="1295400"/>
                      <a:pt x="298132" y="1257300"/>
                      <a:pt x="298132" y="1219200"/>
                    </a:cubicBezTo>
                    <a:cubicBezTo>
                      <a:pt x="256222" y="1219200"/>
                      <a:pt x="219075" y="1219200"/>
                      <a:pt x="180975" y="1219200"/>
                    </a:cubicBezTo>
                    <a:cubicBezTo>
                      <a:pt x="180975" y="1260157"/>
                      <a:pt x="180975" y="1298257"/>
                      <a:pt x="180975" y="1337310"/>
                    </a:cubicBezTo>
                    <a:cubicBezTo>
                      <a:pt x="220980" y="1337310"/>
                      <a:pt x="257175" y="1337310"/>
                      <a:pt x="298132" y="1337310"/>
                    </a:cubicBezTo>
                    <a:close/>
                    <a:moveTo>
                      <a:pt x="180022" y="476250"/>
                    </a:moveTo>
                    <a:cubicBezTo>
                      <a:pt x="180022" y="518160"/>
                      <a:pt x="180022" y="556260"/>
                      <a:pt x="180022" y="595313"/>
                    </a:cubicBezTo>
                    <a:cubicBezTo>
                      <a:pt x="220980" y="595313"/>
                      <a:pt x="259080" y="595313"/>
                      <a:pt x="299085" y="595313"/>
                    </a:cubicBezTo>
                    <a:cubicBezTo>
                      <a:pt x="299085" y="554355"/>
                      <a:pt x="299085" y="516255"/>
                      <a:pt x="299085" y="476250"/>
                    </a:cubicBezTo>
                    <a:cubicBezTo>
                      <a:pt x="259080" y="476250"/>
                      <a:pt x="220980" y="476250"/>
                      <a:pt x="180022" y="476250"/>
                    </a:cubicBezTo>
                    <a:close/>
                    <a:moveTo>
                      <a:pt x="452438" y="32385"/>
                    </a:moveTo>
                    <a:cubicBezTo>
                      <a:pt x="411480" y="32385"/>
                      <a:pt x="372427" y="32385"/>
                      <a:pt x="330518" y="32385"/>
                    </a:cubicBezTo>
                    <a:cubicBezTo>
                      <a:pt x="330518" y="71438"/>
                      <a:pt x="330518" y="108585"/>
                      <a:pt x="330518" y="148590"/>
                    </a:cubicBezTo>
                    <a:cubicBezTo>
                      <a:pt x="371475" y="148590"/>
                      <a:pt x="411480" y="148590"/>
                      <a:pt x="452438" y="148590"/>
                    </a:cubicBezTo>
                    <a:cubicBezTo>
                      <a:pt x="452438" y="109538"/>
                      <a:pt x="452438" y="73342"/>
                      <a:pt x="452438" y="32385"/>
                    </a:cubicBezTo>
                    <a:close/>
                    <a:moveTo>
                      <a:pt x="300038" y="31432"/>
                    </a:moveTo>
                    <a:cubicBezTo>
                      <a:pt x="257175" y="31432"/>
                      <a:pt x="219075" y="31432"/>
                      <a:pt x="180022" y="31432"/>
                    </a:cubicBezTo>
                    <a:cubicBezTo>
                      <a:pt x="180022" y="72390"/>
                      <a:pt x="180022" y="111442"/>
                      <a:pt x="180022" y="149542"/>
                    </a:cubicBezTo>
                    <a:cubicBezTo>
                      <a:pt x="221932" y="149542"/>
                      <a:pt x="260985" y="149542"/>
                      <a:pt x="300038" y="149542"/>
                    </a:cubicBezTo>
                    <a:cubicBezTo>
                      <a:pt x="300038" y="108585"/>
                      <a:pt x="300038" y="71438"/>
                      <a:pt x="300038" y="31432"/>
                    </a:cubicBezTo>
                    <a:close/>
                    <a:moveTo>
                      <a:pt x="300038" y="299085"/>
                    </a:moveTo>
                    <a:cubicBezTo>
                      <a:pt x="300038" y="257175"/>
                      <a:pt x="300038" y="220027"/>
                      <a:pt x="300038" y="180022"/>
                    </a:cubicBezTo>
                    <a:cubicBezTo>
                      <a:pt x="259080" y="180022"/>
                      <a:pt x="220027" y="180022"/>
                      <a:pt x="179070" y="180022"/>
                    </a:cubicBezTo>
                    <a:cubicBezTo>
                      <a:pt x="179070" y="220027"/>
                      <a:pt x="179070" y="258127"/>
                      <a:pt x="179070" y="299085"/>
                    </a:cubicBezTo>
                    <a:cubicBezTo>
                      <a:pt x="220027" y="299085"/>
                      <a:pt x="258127" y="299085"/>
                      <a:pt x="300038" y="299085"/>
                    </a:cubicBezTo>
                    <a:close/>
                    <a:moveTo>
                      <a:pt x="147638" y="477202"/>
                    </a:moveTo>
                    <a:cubicBezTo>
                      <a:pt x="104775" y="477202"/>
                      <a:pt x="66675" y="477202"/>
                      <a:pt x="26670" y="477202"/>
                    </a:cubicBezTo>
                    <a:cubicBezTo>
                      <a:pt x="26670" y="517207"/>
                      <a:pt x="26670" y="554355"/>
                      <a:pt x="26670" y="594360"/>
                    </a:cubicBezTo>
                    <a:cubicBezTo>
                      <a:pt x="67627" y="594360"/>
                      <a:pt x="106680" y="594360"/>
                      <a:pt x="147638" y="594360"/>
                    </a:cubicBezTo>
                    <a:cubicBezTo>
                      <a:pt x="147638" y="554355"/>
                      <a:pt x="147638" y="517207"/>
                      <a:pt x="147638" y="477202"/>
                    </a:cubicBezTo>
                    <a:close/>
                    <a:moveTo>
                      <a:pt x="450532" y="1041082"/>
                    </a:moveTo>
                    <a:cubicBezTo>
                      <a:pt x="450532" y="1001077"/>
                      <a:pt x="450532" y="962025"/>
                      <a:pt x="450532" y="923925"/>
                    </a:cubicBezTo>
                    <a:cubicBezTo>
                      <a:pt x="408622" y="923925"/>
                      <a:pt x="370522" y="923925"/>
                      <a:pt x="331470" y="923925"/>
                    </a:cubicBezTo>
                    <a:cubicBezTo>
                      <a:pt x="331470" y="964882"/>
                      <a:pt x="331470" y="1002030"/>
                      <a:pt x="331470" y="1041082"/>
                    </a:cubicBezTo>
                    <a:cubicBezTo>
                      <a:pt x="372427" y="1041082"/>
                      <a:pt x="410527" y="1041082"/>
                      <a:pt x="450532" y="1041082"/>
                    </a:cubicBezTo>
                    <a:close/>
                    <a:moveTo>
                      <a:pt x="332422" y="1218248"/>
                    </a:moveTo>
                    <a:cubicBezTo>
                      <a:pt x="332422" y="1258253"/>
                      <a:pt x="332422" y="1296353"/>
                      <a:pt x="332422" y="1336357"/>
                    </a:cubicBezTo>
                    <a:cubicBezTo>
                      <a:pt x="373380" y="1336357"/>
                      <a:pt x="410527" y="1336357"/>
                      <a:pt x="451485" y="1336357"/>
                    </a:cubicBezTo>
                    <a:cubicBezTo>
                      <a:pt x="451485" y="1296353"/>
                      <a:pt x="451485" y="1257300"/>
                      <a:pt x="451485" y="1218248"/>
                    </a:cubicBezTo>
                    <a:cubicBezTo>
                      <a:pt x="409575" y="1218248"/>
                      <a:pt x="372427" y="1218248"/>
                      <a:pt x="332422" y="1218248"/>
                    </a:cubicBezTo>
                    <a:close/>
                    <a:moveTo>
                      <a:pt x="452438" y="447675"/>
                    </a:moveTo>
                    <a:cubicBezTo>
                      <a:pt x="452438" y="406717"/>
                      <a:pt x="452438" y="369570"/>
                      <a:pt x="452438" y="329565"/>
                    </a:cubicBezTo>
                    <a:cubicBezTo>
                      <a:pt x="411480" y="329565"/>
                      <a:pt x="371475" y="329565"/>
                      <a:pt x="331470" y="329565"/>
                    </a:cubicBezTo>
                    <a:cubicBezTo>
                      <a:pt x="331470" y="370522"/>
                      <a:pt x="331470" y="408622"/>
                      <a:pt x="331470" y="447675"/>
                    </a:cubicBezTo>
                    <a:cubicBezTo>
                      <a:pt x="371475" y="447675"/>
                      <a:pt x="409575" y="447675"/>
                      <a:pt x="452438" y="447675"/>
                    </a:cubicBezTo>
                    <a:close/>
                    <a:moveTo>
                      <a:pt x="300038" y="448627"/>
                    </a:moveTo>
                    <a:cubicBezTo>
                      <a:pt x="300038" y="405765"/>
                      <a:pt x="300038" y="368617"/>
                      <a:pt x="300038" y="328613"/>
                    </a:cubicBezTo>
                    <a:cubicBezTo>
                      <a:pt x="258127" y="328613"/>
                      <a:pt x="219075" y="328613"/>
                      <a:pt x="180022" y="328613"/>
                    </a:cubicBezTo>
                    <a:cubicBezTo>
                      <a:pt x="180022" y="370522"/>
                      <a:pt x="180022" y="408622"/>
                      <a:pt x="180022" y="448627"/>
                    </a:cubicBezTo>
                    <a:cubicBezTo>
                      <a:pt x="220980" y="448627"/>
                      <a:pt x="258127" y="448627"/>
                      <a:pt x="300038" y="448627"/>
                    </a:cubicBezTo>
                    <a:close/>
                    <a:moveTo>
                      <a:pt x="146685" y="299085"/>
                    </a:moveTo>
                    <a:cubicBezTo>
                      <a:pt x="146685" y="256222"/>
                      <a:pt x="146685" y="218122"/>
                      <a:pt x="146685" y="181927"/>
                    </a:cubicBezTo>
                    <a:cubicBezTo>
                      <a:pt x="103822" y="181927"/>
                      <a:pt x="65722" y="181927"/>
                      <a:pt x="27622" y="181927"/>
                    </a:cubicBezTo>
                    <a:cubicBezTo>
                      <a:pt x="27622" y="222885"/>
                      <a:pt x="27622" y="260032"/>
                      <a:pt x="27622" y="299085"/>
                    </a:cubicBezTo>
                    <a:cubicBezTo>
                      <a:pt x="67627" y="299085"/>
                      <a:pt x="104775" y="299085"/>
                      <a:pt x="146685" y="299085"/>
                    </a:cubicBezTo>
                    <a:close/>
                    <a:moveTo>
                      <a:pt x="145732" y="889635"/>
                    </a:moveTo>
                    <a:cubicBezTo>
                      <a:pt x="145732" y="848677"/>
                      <a:pt x="145732" y="810577"/>
                      <a:pt x="145732" y="772477"/>
                    </a:cubicBezTo>
                    <a:cubicBezTo>
                      <a:pt x="103822" y="772477"/>
                      <a:pt x="66675" y="772477"/>
                      <a:pt x="28575" y="772477"/>
                    </a:cubicBezTo>
                    <a:cubicBezTo>
                      <a:pt x="28575" y="813435"/>
                      <a:pt x="28575" y="851535"/>
                      <a:pt x="28575" y="889635"/>
                    </a:cubicBezTo>
                    <a:cubicBezTo>
                      <a:pt x="70485" y="889635"/>
                      <a:pt x="107632" y="889635"/>
                      <a:pt x="145732" y="889635"/>
                    </a:cubicBezTo>
                    <a:close/>
                    <a:moveTo>
                      <a:pt x="179070" y="889635"/>
                    </a:moveTo>
                    <a:cubicBezTo>
                      <a:pt x="220027" y="889635"/>
                      <a:pt x="258127" y="889635"/>
                      <a:pt x="298132" y="889635"/>
                    </a:cubicBezTo>
                    <a:cubicBezTo>
                      <a:pt x="298132" y="848677"/>
                      <a:pt x="298132" y="810577"/>
                      <a:pt x="298132" y="772477"/>
                    </a:cubicBezTo>
                    <a:cubicBezTo>
                      <a:pt x="256222" y="772477"/>
                      <a:pt x="219075" y="772477"/>
                      <a:pt x="179070" y="772477"/>
                    </a:cubicBezTo>
                    <a:cubicBezTo>
                      <a:pt x="179070" y="812482"/>
                      <a:pt x="179070" y="849630"/>
                      <a:pt x="179070" y="889635"/>
                    </a:cubicBezTo>
                    <a:close/>
                    <a:moveTo>
                      <a:pt x="450532" y="890588"/>
                    </a:moveTo>
                    <a:cubicBezTo>
                      <a:pt x="450532" y="849630"/>
                      <a:pt x="450532" y="811530"/>
                      <a:pt x="450532" y="771525"/>
                    </a:cubicBezTo>
                    <a:cubicBezTo>
                      <a:pt x="409575" y="771525"/>
                      <a:pt x="372427" y="771525"/>
                      <a:pt x="331470" y="771525"/>
                    </a:cubicBezTo>
                    <a:cubicBezTo>
                      <a:pt x="331470" y="811530"/>
                      <a:pt x="331470" y="850582"/>
                      <a:pt x="331470" y="890588"/>
                    </a:cubicBezTo>
                    <a:cubicBezTo>
                      <a:pt x="372427" y="890588"/>
                      <a:pt x="410527" y="890588"/>
                      <a:pt x="450532" y="890588"/>
                    </a:cubicBezTo>
                    <a:close/>
                    <a:moveTo>
                      <a:pt x="298132" y="1370648"/>
                    </a:moveTo>
                    <a:cubicBezTo>
                      <a:pt x="257175" y="1370648"/>
                      <a:pt x="218122" y="1370648"/>
                      <a:pt x="180022" y="1370648"/>
                    </a:cubicBezTo>
                    <a:cubicBezTo>
                      <a:pt x="180022" y="1410653"/>
                      <a:pt x="180022" y="1447800"/>
                      <a:pt x="180022" y="1486853"/>
                    </a:cubicBezTo>
                    <a:cubicBezTo>
                      <a:pt x="220980" y="1486853"/>
                      <a:pt x="257175" y="1486853"/>
                      <a:pt x="298132" y="1486853"/>
                    </a:cubicBezTo>
                    <a:cubicBezTo>
                      <a:pt x="298132" y="1447800"/>
                      <a:pt x="298132" y="1411605"/>
                      <a:pt x="298132" y="1370648"/>
                    </a:cubicBezTo>
                    <a:close/>
                    <a:moveTo>
                      <a:pt x="299085" y="1632585"/>
                    </a:moveTo>
                    <a:cubicBezTo>
                      <a:pt x="299085" y="1590675"/>
                      <a:pt x="299085" y="1553528"/>
                      <a:pt x="299085" y="1516380"/>
                    </a:cubicBezTo>
                    <a:cubicBezTo>
                      <a:pt x="258127" y="1516380"/>
                      <a:pt x="219075" y="1516380"/>
                      <a:pt x="179070" y="1516380"/>
                    </a:cubicBezTo>
                    <a:cubicBezTo>
                      <a:pt x="179070" y="1557338"/>
                      <a:pt x="179070" y="1594485"/>
                      <a:pt x="179070" y="1632585"/>
                    </a:cubicBezTo>
                    <a:cubicBezTo>
                      <a:pt x="219075" y="1632585"/>
                      <a:pt x="256222" y="1632585"/>
                      <a:pt x="299085" y="1632585"/>
                    </a:cubicBezTo>
                    <a:close/>
                    <a:moveTo>
                      <a:pt x="146685" y="1370648"/>
                    </a:moveTo>
                    <a:cubicBezTo>
                      <a:pt x="104775" y="1370648"/>
                      <a:pt x="65722" y="1370648"/>
                      <a:pt x="28575" y="1370648"/>
                    </a:cubicBezTo>
                    <a:cubicBezTo>
                      <a:pt x="28575" y="1410653"/>
                      <a:pt x="28575" y="1447800"/>
                      <a:pt x="28575" y="1486853"/>
                    </a:cubicBezTo>
                    <a:cubicBezTo>
                      <a:pt x="69532" y="1486853"/>
                      <a:pt x="106680" y="1486853"/>
                      <a:pt x="146685" y="1486853"/>
                    </a:cubicBezTo>
                    <a:cubicBezTo>
                      <a:pt x="146685" y="1447800"/>
                      <a:pt x="146685" y="1410653"/>
                      <a:pt x="146685" y="1370648"/>
                    </a:cubicBezTo>
                    <a:close/>
                    <a:moveTo>
                      <a:pt x="449580" y="1631632"/>
                    </a:moveTo>
                    <a:cubicBezTo>
                      <a:pt x="449580" y="1591628"/>
                      <a:pt x="449580" y="1553528"/>
                      <a:pt x="449580" y="1514475"/>
                    </a:cubicBezTo>
                    <a:cubicBezTo>
                      <a:pt x="409575" y="1514475"/>
                      <a:pt x="372427" y="1514475"/>
                      <a:pt x="332422" y="1514475"/>
                    </a:cubicBezTo>
                    <a:cubicBezTo>
                      <a:pt x="332422" y="1554480"/>
                      <a:pt x="332422" y="1592580"/>
                      <a:pt x="332422" y="1631632"/>
                    </a:cubicBezTo>
                    <a:cubicBezTo>
                      <a:pt x="373380" y="1631632"/>
                      <a:pt x="410527" y="1631632"/>
                      <a:pt x="449580" y="1631632"/>
                    </a:cubicBezTo>
                    <a:close/>
                  </a:path>
                </a:pathLst>
              </a:custGeom>
              <a:grpFill/>
              <a:ln w="9525" cap="flat">
                <a:noFill/>
                <a:prstDash val="solid"/>
                <a:miter/>
              </a:ln>
            </p:spPr>
            <p:txBody>
              <a:bodyPr rtlCol="0" anchor="ctr"/>
              <a:lstStyle/>
              <a:p>
                <a:endParaRPr lang="en-US">
                  <a:solidFill>
                    <a:schemeClr val="bg1"/>
                  </a:solidFill>
                </a:endParaRPr>
              </a:p>
            </p:txBody>
          </p:sp>
          <p:sp>
            <p:nvSpPr>
              <p:cNvPr id="62" name="Freeform: Shape 144">
                <a:extLst>
                  <a:ext uri="{FF2B5EF4-FFF2-40B4-BE49-F238E27FC236}">
                    <a16:creationId xmlns:a16="http://schemas.microsoft.com/office/drawing/2014/main" id="{0DD9361F-AEFE-4848-8330-D8B7CCFAF2CB}"/>
                  </a:ext>
                </a:extLst>
              </p:cNvPr>
              <p:cNvSpPr/>
              <p:nvPr/>
            </p:nvSpPr>
            <p:spPr>
              <a:xfrm>
                <a:off x="6536055" y="2628900"/>
                <a:ext cx="476250" cy="276225"/>
              </a:xfrm>
              <a:custGeom>
                <a:avLst/>
                <a:gdLst>
                  <a:gd name="connsiteX0" fmla="*/ 0 w 476250"/>
                  <a:gd name="connsiteY0" fmla="*/ 277178 h 276225"/>
                  <a:gd name="connsiteX1" fmla="*/ 0 w 476250"/>
                  <a:gd name="connsiteY1" fmla="*/ 0 h 276225"/>
                  <a:gd name="connsiteX2" fmla="*/ 478155 w 476250"/>
                  <a:gd name="connsiteY2" fmla="*/ 0 h 276225"/>
                  <a:gd name="connsiteX3" fmla="*/ 478155 w 476250"/>
                  <a:gd name="connsiteY3" fmla="*/ 277178 h 276225"/>
                  <a:gd name="connsiteX4" fmla="*/ 0 w 476250"/>
                  <a:gd name="connsiteY4" fmla="*/ 277178 h 276225"/>
                  <a:gd name="connsiteX5" fmla="*/ 448627 w 476250"/>
                  <a:gd name="connsiteY5" fmla="*/ 119063 h 276225"/>
                  <a:gd name="connsiteX6" fmla="*/ 383857 w 476250"/>
                  <a:gd name="connsiteY6" fmla="*/ 34290 h 276225"/>
                  <a:gd name="connsiteX7" fmla="*/ 93345 w 476250"/>
                  <a:gd name="connsiteY7" fmla="*/ 34290 h 276225"/>
                  <a:gd name="connsiteX8" fmla="*/ 32385 w 476250"/>
                  <a:gd name="connsiteY8" fmla="*/ 119063 h 276225"/>
                  <a:gd name="connsiteX9" fmla="*/ 448627 w 476250"/>
                  <a:gd name="connsiteY9" fmla="*/ 119063 h 276225"/>
                  <a:gd name="connsiteX10" fmla="*/ 451485 w 476250"/>
                  <a:gd name="connsiteY10" fmla="*/ 152400 h 276225"/>
                  <a:gd name="connsiteX11" fmla="*/ 255270 w 476250"/>
                  <a:gd name="connsiteY11" fmla="*/ 152400 h 276225"/>
                  <a:gd name="connsiteX12" fmla="*/ 255270 w 476250"/>
                  <a:gd name="connsiteY12" fmla="*/ 242888 h 276225"/>
                  <a:gd name="connsiteX13" fmla="*/ 451485 w 476250"/>
                  <a:gd name="connsiteY13" fmla="*/ 242888 h 276225"/>
                  <a:gd name="connsiteX14" fmla="*/ 451485 w 476250"/>
                  <a:gd name="connsiteY14" fmla="*/ 152400 h 276225"/>
                  <a:gd name="connsiteX15" fmla="*/ 26670 w 476250"/>
                  <a:gd name="connsiteY15" fmla="*/ 242888 h 276225"/>
                  <a:gd name="connsiteX16" fmla="*/ 222885 w 476250"/>
                  <a:gd name="connsiteY16" fmla="*/ 242888 h 276225"/>
                  <a:gd name="connsiteX17" fmla="*/ 222885 w 476250"/>
                  <a:gd name="connsiteY17" fmla="*/ 149542 h 276225"/>
                  <a:gd name="connsiteX18" fmla="*/ 125730 w 476250"/>
                  <a:gd name="connsiteY18" fmla="*/ 149542 h 276225"/>
                  <a:gd name="connsiteX19" fmla="*/ 26670 w 476250"/>
                  <a:gd name="connsiteY19" fmla="*/ 149542 h 276225"/>
                  <a:gd name="connsiteX20" fmla="*/ 26670 w 476250"/>
                  <a:gd name="connsiteY20" fmla="*/ 242888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0" h="276225">
                    <a:moveTo>
                      <a:pt x="0" y="277178"/>
                    </a:moveTo>
                    <a:cubicBezTo>
                      <a:pt x="0" y="184785"/>
                      <a:pt x="0" y="93345"/>
                      <a:pt x="0" y="0"/>
                    </a:cubicBezTo>
                    <a:cubicBezTo>
                      <a:pt x="160020" y="0"/>
                      <a:pt x="317182" y="0"/>
                      <a:pt x="478155" y="0"/>
                    </a:cubicBezTo>
                    <a:cubicBezTo>
                      <a:pt x="478155" y="92392"/>
                      <a:pt x="478155" y="183833"/>
                      <a:pt x="478155" y="277178"/>
                    </a:cubicBezTo>
                    <a:cubicBezTo>
                      <a:pt x="318135" y="277178"/>
                      <a:pt x="160020" y="277178"/>
                      <a:pt x="0" y="277178"/>
                    </a:cubicBezTo>
                    <a:close/>
                    <a:moveTo>
                      <a:pt x="448627" y="119063"/>
                    </a:moveTo>
                    <a:cubicBezTo>
                      <a:pt x="461010" y="40005"/>
                      <a:pt x="456247" y="34290"/>
                      <a:pt x="383857" y="34290"/>
                    </a:cubicBezTo>
                    <a:cubicBezTo>
                      <a:pt x="286702" y="34290"/>
                      <a:pt x="190500" y="34290"/>
                      <a:pt x="93345" y="34290"/>
                    </a:cubicBezTo>
                    <a:cubicBezTo>
                      <a:pt x="21907" y="34290"/>
                      <a:pt x="11430" y="48577"/>
                      <a:pt x="32385" y="119063"/>
                    </a:cubicBezTo>
                    <a:cubicBezTo>
                      <a:pt x="170497" y="119063"/>
                      <a:pt x="308610" y="119063"/>
                      <a:pt x="448627" y="119063"/>
                    </a:cubicBezTo>
                    <a:close/>
                    <a:moveTo>
                      <a:pt x="451485" y="152400"/>
                    </a:moveTo>
                    <a:cubicBezTo>
                      <a:pt x="382905" y="152400"/>
                      <a:pt x="320993" y="152400"/>
                      <a:pt x="255270" y="152400"/>
                    </a:cubicBezTo>
                    <a:cubicBezTo>
                      <a:pt x="255270" y="183833"/>
                      <a:pt x="255270" y="213360"/>
                      <a:pt x="255270" y="242888"/>
                    </a:cubicBezTo>
                    <a:cubicBezTo>
                      <a:pt x="321945" y="242888"/>
                      <a:pt x="385763" y="242888"/>
                      <a:pt x="451485" y="242888"/>
                    </a:cubicBezTo>
                    <a:cubicBezTo>
                      <a:pt x="451485" y="210503"/>
                      <a:pt x="451485" y="182880"/>
                      <a:pt x="451485" y="152400"/>
                    </a:cubicBezTo>
                    <a:close/>
                    <a:moveTo>
                      <a:pt x="26670" y="242888"/>
                    </a:moveTo>
                    <a:cubicBezTo>
                      <a:pt x="95250" y="242888"/>
                      <a:pt x="158115" y="242888"/>
                      <a:pt x="222885" y="242888"/>
                    </a:cubicBezTo>
                    <a:cubicBezTo>
                      <a:pt x="222885" y="211455"/>
                      <a:pt x="222885" y="181928"/>
                      <a:pt x="222885" y="149542"/>
                    </a:cubicBezTo>
                    <a:cubicBezTo>
                      <a:pt x="188595" y="149542"/>
                      <a:pt x="157163" y="149542"/>
                      <a:pt x="125730" y="149542"/>
                    </a:cubicBezTo>
                    <a:cubicBezTo>
                      <a:pt x="93345" y="149542"/>
                      <a:pt x="60960" y="149542"/>
                      <a:pt x="26670" y="149542"/>
                    </a:cubicBezTo>
                    <a:cubicBezTo>
                      <a:pt x="26670" y="183833"/>
                      <a:pt x="26670" y="211455"/>
                      <a:pt x="26670" y="242888"/>
                    </a:cubicBezTo>
                    <a:close/>
                  </a:path>
                </a:pathLst>
              </a:custGeom>
              <a:grpFill/>
              <a:ln w="9525" cap="flat">
                <a:noFill/>
                <a:prstDash val="solid"/>
                <a:miter/>
              </a:ln>
            </p:spPr>
            <p:txBody>
              <a:bodyPr rtlCol="0" anchor="ctr"/>
              <a:lstStyle/>
              <a:p>
                <a:endParaRPr lang="en-US">
                  <a:solidFill>
                    <a:schemeClr val="bg1"/>
                  </a:solidFill>
                </a:endParaRPr>
              </a:p>
            </p:txBody>
          </p:sp>
          <p:sp>
            <p:nvSpPr>
              <p:cNvPr id="63" name="Freeform: Shape 145">
                <a:extLst>
                  <a:ext uri="{FF2B5EF4-FFF2-40B4-BE49-F238E27FC236}">
                    <a16:creationId xmlns:a16="http://schemas.microsoft.com/office/drawing/2014/main" id="{C80364B1-B7D8-403C-B5F0-5165D4AA5F13}"/>
                  </a:ext>
                </a:extLst>
              </p:cNvPr>
              <p:cNvSpPr/>
              <p:nvPr/>
            </p:nvSpPr>
            <p:spPr>
              <a:xfrm>
                <a:off x="6557010" y="2275523"/>
                <a:ext cx="152400" cy="333375"/>
              </a:xfrm>
              <a:custGeom>
                <a:avLst/>
                <a:gdLst>
                  <a:gd name="connsiteX0" fmla="*/ 159068 w 152400"/>
                  <a:gd name="connsiteY0" fmla="*/ 339090 h 333375"/>
                  <a:gd name="connsiteX1" fmla="*/ 0 w 152400"/>
                  <a:gd name="connsiteY1" fmla="*/ 339090 h 333375"/>
                  <a:gd name="connsiteX2" fmla="*/ 24765 w 152400"/>
                  <a:gd name="connsiteY2" fmla="*/ 952 h 333375"/>
                  <a:gd name="connsiteX3" fmla="*/ 39053 w 152400"/>
                  <a:gd name="connsiteY3" fmla="*/ 0 h 333375"/>
                  <a:gd name="connsiteX4" fmla="*/ 39053 w 152400"/>
                  <a:gd name="connsiteY4" fmla="*/ 223838 h 333375"/>
                  <a:gd name="connsiteX5" fmla="*/ 159068 w 152400"/>
                  <a:gd name="connsiteY5" fmla="*/ 223838 h 333375"/>
                  <a:gd name="connsiteX6" fmla="*/ 159068 w 152400"/>
                  <a:gd name="connsiteY6" fmla="*/ 33909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333375">
                    <a:moveTo>
                      <a:pt x="159068" y="339090"/>
                    </a:moveTo>
                    <a:cubicBezTo>
                      <a:pt x="104775" y="339090"/>
                      <a:pt x="56197" y="339090"/>
                      <a:pt x="0" y="339090"/>
                    </a:cubicBezTo>
                    <a:cubicBezTo>
                      <a:pt x="8572" y="224790"/>
                      <a:pt x="17145" y="113348"/>
                      <a:pt x="24765" y="952"/>
                    </a:cubicBezTo>
                    <a:cubicBezTo>
                      <a:pt x="29528" y="952"/>
                      <a:pt x="34290" y="952"/>
                      <a:pt x="39053" y="0"/>
                    </a:cubicBezTo>
                    <a:cubicBezTo>
                      <a:pt x="39053" y="73342"/>
                      <a:pt x="39053" y="145732"/>
                      <a:pt x="39053" y="223838"/>
                    </a:cubicBezTo>
                    <a:cubicBezTo>
                      <a:pt x="84772" y="223838"/>
                      <a:pt x="120015" y="223838"/>
                      <a:pt x="159068" y="223838"/>
                    </a:cubicBezTo>
                    <a:cubicBezTo>
                      <a:pt x="159068" y="263842"/>
                      <a:pt x="159068" y="300038"/>
                      <a:pt x="159068" y="339090"/>
                    </a:cubicBezTo>
                    <a:close/>
                  </a:path>
                </a:pathLst>
              </a:custGeom>
              <a:grpFill/>
              <a:ln w="9525" cap="flat">
                <a:noFill/>
                <a:prstDash val="solid"/>
                <a:miter/>
              </a:ln>
            </p:spPr>
            <p:txBody>
              <a:bodyPr rtlCol="0" anchor="ctr"/>
              <a:lstStyle/>
              <a:p>
                <a:endParaRPr lang="en-US">
                  <a:solidFill>
                    <a:schemeClr val="bg1"/>
                  </a:solidFill>
                </a:endParaRPr>
              </a:p>
            </p:txBody>
          </p:sp>
        </p:grpSp>
        <p:grpSp>
          <p:nvGrpSpPr>
            <p:cNvPr id="51" name="Group 146">
              <a:extLst>
                <a:ext uri="{FF2B5EF4-FFF2-40B4-BE49-F238E27FC236}">
                  <a16:creationId xmlns:a16="http://schemas.microsoft.com/office/drawing/2014/main" id="{30D9355E-819F-432E-9BB2-72FD0FAF5873}"/>
                </a:ext>
              </a:extLst>
            </p:cNvPr>
            <p:cNvGrpSpPr/>
            <p:nvPr/>
          </p:nvGrpSpPr>
          <p:grpSpPr>
            <a:xfrm>
              <a:off x="2334883" y="5139563"/>
              <a:ext cx="256690" cy="1335132"/>
              <a:chOff x="7217093" y="1562100"/>
              <a:chExt cx="704850" cy="3666173"/>
            </a:xfrm>
            <a:solidFill>
              <a:schemeClr val="accent4"/>
            </a:solidFill>
          </p:grpSpPr>
          <p:sp>
            <p:nvSpPr>
              <p:cNvPr id="52" name="Freeform: Shape 147">
                <a:extLst>
                  <a:ext uri="{FF2B5EF4-FFF2-40B4-BE49-F238E27FC236}">
                    <a16:creationId xmlns:a16="http://schemas.microsoft.com/office/drawing/2014/main" id="{9BB3112F-EF66-4F93-9323-AFFA25BFCC92}"/>
                  </a:ext>
                </a:extLst>
              </p:cNvPr>
              <p:cNvSpPr/>
              <p:nvPr/>
            </p:nvSpPr>
            <p:spPr>
              <a:xfrm>
                <a:off x="7217093" y="2761298"/>
                <a:ext cx="704850" cy="2466975"/>
              </a:xfrm>
              <a:custGeom>
                <a:avLst/>
                <a:gdLst>
                  <a:gd name="connsiteX0" fmla="*/ 0 w 704850"/>
                  <a:gd name="connsiteY0" fmla="*/ 2471738 h 2466975"/>
                  <a:gd name="connsiteX1" fmla="*/ 0 w 704850"/>
                  <a:gd name="connsiteY1" fmla="*/ 0 h 2466975"/>
                  <a:gd name="connsiteX2" fmla="*/ 706755 w 704850"/>
                  <a:gd name="connsiteY2" fmla="*/ 0 h 2466975"/>
                  <a:gd name="connsiteX3" fmla="*/ 706755 w 704850"/>
                  <a:gd name="connsiteY3" fmla="*/ 2471738 h 2466975"/>
                  <a:gd name="connsiteX4" fmla="*/ 0 w 704850"/>
                  <a:gd name="connsiteY4" fmla="*/ 2471738 h 2466975"/>
                  <a:gd name="connsiteX5" fmla="*/ 466725 w 704850"/>
                  <a:gd name="connsiteY5" fmla="*/ 127635 h 2466975"/>
                  <a:gd name="connsiteX6" fmla="*/ 241935 w 704850"/>
                  <a:gd name="connsiteY6" fmla="*/ 127635 h 2466975"/>
                  <a:gd name="connsiteX7" fmla="*/ 241935 w 704850"/>
                  <a:gd name="connsiteY7" fmla="*/ 322898 h 2466975"/>
                  <a:gd name="connsiteX8" fmla="*/ 466725 w 704850"/>
                  <a:gd name="connsiteY8" fmla="*/ 322898 h 2466975"/>
                  <a:gd name="connsiteX9" fmla="*/ 466725 w 704850"/>
                  <a:gd name="connsiteY9" fmla="*/ 127635 h 2466975"/>
                  <a:gd name="connsiteX10" fmla="*/ 500063 w 704850"/>
                  <a:gd name="connsiteY10" fmla="*/ 323850 h 2466975"/>
                  <a:gd name="connsiteX11" fmla="*/ 664845 w 704850"/>
                  <a:gd name="connsiteY11" fmla="*/ 323850 h 2466975"/>
                  <a:gd name="connsiteX12" fmla="*/ 664845 w 704850"/>
                  <a:gd name="connsiteY12" fmla="*/ 128587 h 2466975"/>
                  <a:gd name="connsiteX13" fmla="*/ 500063 w 704850"/>
                  <a:gd name="connsiteY13" fmla="*/ 128587 h 2466975"/>
                  <a:gd name="connsiteX14" fmla="*/ 500063 w 704850"/>
                  <a:gd name="connsiteY14" fmla="*/ 323850 h 2466975"/>
                  <a:gd name="connsiteX15" fmla="*/ 42863 w 704850"/>
                  <a:gd name="connsiteY15" fmla="*/ 127635 h 2466975"/>
                  <a:gd name="connsiteX16" fmla="*/ 42863 w 704850"/>
                  <a:gd name="connsiteY16" fmla="*/ 321945 h 2466975"/>
                  <a:gd name="connsiteX17" fmla="*/ 205740 w 704850"/>
                  <a:gd name="connsiteY17" fmla="*/ 321945 h 2466975"/>
                  <a:gd name="connsiteX18" fmla="*/ 205740 w 704850"/>
                  <a:gd name="connsiteY18" fmla="*/ 127635 h 2466975"/>
                  <a:gd name="connsiteX19" fmla="*/ 42863 w 704850"/>
                  <a:gd name="connsiteY19" fmla="*/ 127635 h 2466975"/>
                  <a:gd name="connsiteX20" fmla="*/ 42863 w 704850"/>
                  <a:gd name="connsiteY20" fmla="*/ 1401128 h 2466975"/>
                  <a:gd name="connsiteX21" fmla="*/ 140970 w 704850"/>
                  <a:gd name="connsiteY21" fmla="*/ 1401128 h 2466975"/>
                  <a:gd name="connsiteX22" fmla="*/ 140970 w 704850"/>
                  <a:gd name="connsiteY22" fmla="*/ 1270635 h 2466975"/>
                  <a:gd name="connsiteX23" fmla="*/ 42863 w 704850"/>
                  <a:gd name="connsiteY23" fmla="*/ 1270635 h 2466975"/>
                  <a:gd name="connsiteX24" fmla="*/ 42863 w 704850"/>
                  <a:gd name="connsiteY24" fmla="*/ 1401128 h 2466975"/>
                  <a:gd name="connsiteX25" fmla="*/ 303847 w 704850"/>
                  <a:gd name="connsiteY25" fmla="*/ 1269683 h 2466975"/>
                  <a:gd name="connsiteX26" fmla="*/ 303847 w 704850"/>
                  <a:gd name="connsiteY26" fmla="*/ 1402080 h 2466975"/>
                  <a:gd name="connsiteX27" fmla="*/ 401002 w 704850"/>
                  <a:gd name="connsiteY27" fmla="*/ 1402080 h 2466975"/>
                  <a:gd name="connsiteX28" fmla="*/ 401002 w 704850"/>
                  <a:gd name="connsiteY28" fmla="*/ 1269683 h 2466975"/>
                  <a:gd name="connsiteX29" fmla="*/ 303847 w 704850"/>
                  <a:gd name="connsiteY29" fmla="*/ 1269683 h 2466975"/>
                  <a:gd name="connsiteX30" fmla="*/ 435293 w 704850"/>
                  <a:gd name="connsiteY30" fmla="*/ 1268730 h 2466975"/>
                  <a:gd name="connsiteX31" fmla="*/ 435293 w 704850"/>
                  <a:gd name="connsiteY31" fmla="*/ 1403033 h 2466975"/>
                  <a:gd name="connsiteX32" fmla="*/ 533400 w 704850"/>
                  <a:gd name="connsiteY32" fmla="*/ 1403033 h 2466975"/>
                  <a:gd name="connsiteX33" fmla="*/ 533400 w 704850"/>
                  <a:gd name="connsiteY33" fmla="*/ 1268730 h 2466975"/>
                  <a:gd name="connsiteX34" fmla="*/ 435293 w 704850"/>
                  <a:gd name="connsiteY34" fmla="*/ 1268730 h 2466975"/>
                  <a:gd name="connsiteX35" fmla="*/ 568643 w 704850"/>
                  <a:gd name="connsiteY35" fmla="*/ 1268730 h 2466975"/>
                  <a:gd name="connsiteX36" fmla="*/ 568643 w 704850"/>
                  <a:gd name="connsiteY36" fmla="*/ 1403033 h 2466975"/>
                  <a:gd name="connsiteX37" fmla="*/ 664845 w 704850"/>
                  <a:gd name="connsiteY37" fmla="*/ 1403033 h 2466975"/>
                  <a:gd name="connsiteX38" fmla="*/ 664845 w 704850"/>
                  <a:gd name="connsiteY38" fmla="*/ 1268730 h 2466975"/>
                  <a:gd name="connsiteX39" fmla="*/ 568643 w 704850"/>
                  <a:gd name="connsiteY39" fmla="*/ 1268730 h 2466975"/>
                  <a:gd name="connsiteX40" fmla="*/ 42863 w 704850"/>
                  <a:gd name="connsiteY40" fmla="*/ 558165 h 2466975"/>
                  <a:gd name="connsiteX41" fmla="*/ 42863 w 704850"/>
                  <a:gd name="connsiteY41" fmla="*/ 689610 h 2466975"/>
                  <a:gd name="connsiteX42" fmla="*/ 140018 w 704850"/>
                  <a:gd name="connsiteY42" fmla="*/ 689610 h 2466975"/>
                  <a:gd name="connsiteX43" fmla="*/ 140018 w 704850"/>
                  <a:gd name="connsiteY43" fmla="*/ 558165 h 2466975"/>
                  <a:gd name="connsiteX44" fmla="*/ 42863 w 704850"/>
                  <a:gd name="connsiteY44" fmla="*/ 558165 h 2466975"/>
                  <a:gd name="connsiteX45" fmla="*/ 665797 w 704850"/>
                  <a:gd name="connsiteY45" fmla="*/ 736282 h 2466975"/>
                  <a:gd name="connsiteX46" fmla="*/ 568643 w 704850"/>
                  <a:gd name="connsiteY46" fmla="*/ 736282 h 2466975"/>
                  <a:gd name="connsiteX47" fmla="*/ 568643 w 704850"/>
                  <a:gd name="connsiteY47" fmla="*/ 867728 h 2466975"/>
                  <a:gd name="connsiteX48" fmla="*/ 665797 w 704850"/>
                  <a:gd name="connsiteY48" fmla="*/ 867728 h 2466975"/>
                  <a:gd name="connsiteX49" fmla="*/ 665797 w 704850"/>
                  <a:gd name="connsiteY49" fmla="*/ 736282 h 2466975"/>
                  <a:gd name="connsiteX50" fmla="*/ 174307 w 704850"/>
                  <a:gd name="connsiteY50" fmla="*/ 735330 h 2466975"/>
                  <a:gd name="connsiteX51" fmla="*/ 174307 w 704850"/>
                  <a:gd name="connsiteY51" fmla="*/ 866775 h 2466975"/>
                  <a:gd name="connsiteX52" fmla="*/ 272415 w 704850"/>
                  <a:gd name="connsiteY52" fmla="*/ 866775 h 2466975"/>
                  <a:gd name="connsiteX53" fmla="*/ 272415 w 704850"/>
                  <a:gd name="connsiteY53" fmla="*/ 735330 h 2466975"/>
                  <a:gd name="connsiteX54" fmla="*/ 174307 w 704850"/>
                  <a:gd name="connsiteY54" fmla="*/ 735330 h 2466975"/>
                  <a:gd name="connsiteX55" fmla="*/ 141922 w 704850"/>
                  <a:gd name="connsiteY55" fmla="*/ 1091565 h 2466975"/>
                  <a:gd name="connsiteX56" fmla="*/ 43815 w 704850"/>
                  <a:gd name="connsiteY56" fmla="*/ 1091565 h 2466975"/>
                  <a:gd name="connsiteX57" fmla="*/ 43815 w 704850"/>
                  <a:gd name="connsiteY57" fmla="*/ 1223010 h 2466975"/>
                  <a:gd name="connsiteX58" fmla="*/ 141922 w 704850"/>
                  <a:gd name="connsiteY58" fmla="*/ 1223010 h 2466975"/>
                  <a:gd name="connsiteX59" fmla="*/ 141922 w 704850"/>
                  <a:gd name="connsiteY59" fmla="*/ 1091565 h 2466975"/>
                  <a:gd name="connsiteX60" fmla="*/ 304800 w 704850"/>
                  <a:gd name="connsiteY60" fmla="*/ 1092518 h 2466975"/>
                  <a:gd name="connsiteX61" fmla="*/ 304800 w 704850"/>
                  <a:gd name="connsiteY61" fmla="*/ 1223010 h 2466975"/>
                  <a:gd name="connsiteX62" fmla="*/ 403860 w 704850"/>
                  <a:gd name="connsiteY62" fmla="*/ 1223010 h 2466975"/>
                  <a:gd name="connsiteX63" fmla="*/ 403860 w 704850"/>
                  <a:gd name="connsiteY63" fmla="*/ 1092518 h 2466975"/>
                  <a:gd name="connsiteX64" fmla="*/ 304800 w 704850"/>
                  <a:gd name="connsiteY64" fmla="*/ 1092518 h 2466975"/>
                  <a:gd name="connsiteX65" fmla="*/ 140970 w 704850"/>
                  <a:gd name="connsiteY65" fmla="*/ 736282 h 2466975"/>
                  <a:gd name="connsiteX66" fmla="*/ 43815 w 704850"/>
                  <a:gd name="connsiteY66" fmla="*/ 736282 h 2466975"/>
                  <a:gd name="connsiteX67" fmla="*/ 43815 w 704850"/>
                  <a:gd name="connsiteY67" fmla="*/ 867728 h 2466975"/>
                  <a:gd name="connsiteX68" fmla="*/ 140970 w 704850"/>
                  <a:gd name="connsiteY68" fmla="*/ 867728 h 2466975"/>
                  <a:gd name="connsiteX69" fmla="*/ 140970 w 704850"/>
                  <a:gd name="connsiteY69" fmla="*/ 736282 h 2466975"/>
                  <a:gd name="connsiteX70" fmla="*/ 534352 w 704850"/>
                  <a:gd name="connsiteY70" fmla="*/ 558165 h 2466975"/>
                  <a:gd name="connsiteX71" fmla="*/ 435293 w 704850"/>
                  <a:gd name="connsiteY71" fmla="*/ 558165 h 2466975"/>
                  <a:gd name="connsiteX72" fmla="*/ 435293 w 704850"/>
                  <a:gd name="connsiteY72" fmla="*/ 687705 h 2466975"/>
                  <a:gd name="connsiteX73" fmla="*/ 534352 w 704850"/>
                  <a:gd name="connsiteY73" fmla="*/ 687705 h 2466975"/>
                  <a:gd name="connsiteX74" fmla="*/ 534352 w 704850"/>
                  <a:gd name="connsiteY74" fmla="*/ 558165 h 2466975"/>
                  <a:gd name="connsiteX75" fmla="*/ 568643 w 704850"/>
                  <a:gd name="connsiteY75" fmla="*/ 688657 h 2466975"/>
                  <a:gd name="connsiteX76" fmla="*/ 664845 w 704850"/>
                  <a:gd name="connsiteY76" fmla="*/ 688657 h 2466975"/>
                  <a:gd name="connsiteX77" fmla="*/ 664845 w 704850"/>
                  <a:gd name="connsiteY77" fmla="*/ 558165 h 2466975"/>
                  <a:gd name="connsiteX78" fmla="*/ 568643 w 704850"/>
                  <a:gd name="connsiteY78" fmla="*/ 558165 h 2466975"/>
                  <a:gd name="connsiteX79" fmla="*/ 568643 w 704850"/>
                  <a:gd name="connsiteY79" fmla="*/ 688657 h 2466975"/>
                  <a:gd name="connsiteX80" fmla="*/ 173355 w 704850"/>
                  <a:gd name="connsiteY80" fmla="*/ 1222058 h 2466975"/>
                  <a:gd name="connsiteX81" fmla="*/ 273368 w 704850"/>
                  <a:gd name="connsiteY81" fmla="*/ 1222058 h 2466975"/>
                  <a:gd name="connsiteX82" fmla="*/ 273368 w 704850"/>
                  <a:gd name="connsiteY82" fmla="*/ 1092518 h 2466975"/>
                  <a:gd name="connsiteX83" fmla="*/ 173355 w 704850"/>
                  <a:gd name="connsiteY83" fmla="*/ 1092518 h 2466975"/>
                  <a:gd name="connsiteX84" fmla="*/ 173355 w 704850"/>
                  <a:gd name="connsiteY84" fmla="*/ 1222058 h 2466975"/>
                  <a:gd name="connsiteX85" fmla="*/ 401002 w 704850"/>
                  <a:gd name="connsiteY85" fmla="*/ 559118 h 2466975"/>
                  <a:gd name="connsiteX86" fmla="*/ 302895 w 704850"/>
                  <a:gd name="connsiteY86" fmla="*/ 559118 h 2466975"/>
                  <a:gd name="connsiteX87" fmla="*/ 302895 w 704850"/>
                  <a:gd name="connsiteY87" fmla="*/ 689610 h 2466975"/>
                  <a:gd name="connsiteX88" fmla="*/ 401002 w 704850"/>
                  <a:gd name="connsiteY88" fmla="*/ 689610 h 2466975"/>
                  <a:gd name="connsiteX89" fmla="*/ 401002 w 704850"/>
                  <a:gd name="connsiteY89" fmla="*/ 559118 h 2466975"/>
                  <a:gd name="connsiteX90" fmla="*/ 666750 w 704850"/>
                  <a:gd name="connsiteY90" fmla="*/ 1092518 h 2466975"/>
                  <a:gd name="connsiteX91" fmla="*/ 568643 w 704850"/>
                  <a:gd name="connsiteY91" fmla="*/ 1092518 h 2466975"/>
                  <a:gd name="connsiteX92" fmla="*/ 568643 w 704850"/>
                  <a:gd name="connsiteY92" fmla="*/ 1223010 h 2466975"/>
                  <a:gd name="connsiteX93" fmla="*/ 666750 w 704850"/>
                  <a:gd name="connsiteY93" fmla="*/ 1223010 h 2466975"/>
                  <a:gd name="connsiteX94" fmla="*/ 666750 w 704850"/>
                  <a:gd name="connsiteY94" fmla="*/ 1092518 h 2466975"/>
                  <a:gd name="connsiteX95" fmla="*/ 400050 w 704850"/>
                  <a:gd name="connsiteY95" fmla="*/ 1627822 h 2466975"/>
                  <a:gd name="connsiteX96" fmla="*/ 304800 w 704850"/>
                  <a:gd name="connsiteY96" fmla="*/ 1627822 h 2466975"/>
                  <a:gd name="connsiteX97" fmla="*/ 304800 w 704850"/>
                  <a:gd name="connsiteY97" fmla="*/ 1755458 h 2466975"/>
                  <a:gd name="connsiteX98" fmla="*/ 400050 w 704850"/>
                  <a:gd name="connsiteY98" fmla="*/ 1755458 h 2466975"/>
                  <a:gd name="connsiteX99" fmla="*/ 400050 w 704850"/>
                  <a:gd name="connsiteY99" fmla="*/ 1627822 h 2466975"/>
                  <a:gd name="connsiteX100" fmla="*/ 302895 w 704850"/>
                  <a:gd name="connsiteY100" fmla="*/ 1042987 h 2466975"/>
                  <a:gd name="connsiteX101" fmla="*/ 401955 w 704850"/>
                  <a:gd name="connsiteY101" fmla="*/ 1042987 h 2466975"/>
                  <a:gd name="connsiteX102" fmla="*/ 401955 w 704850"/>
                  <a:gd name="connsiteY102" fmla="*/ 915353 h 2466975"/>
                  <a:gd name="connsiteX103" fmla="*/ 302895 w 704850"/>
                  <a:gd name="connsiteY103" fmla="*/ 915353 h 2466975"/>
                  <a:gd name="connsiteX104" fmla="*/ 302895 w 704850"/>
                  <a:gd name="connsiteY104" fmla="*/ 1042987 h 2466975"/>
                  <a:gd name="connsiteX105" fmla="*/ 272415 w 704850"/>
                  <a:gd name="connsiteY105" fmla="*/ 1755458 h 2466975"/>
                  <a:gd name="connsiteX106" fmla="*/ 272415 w 704850"/>
                  <a:gd name="connsiteY106" fmla="*/ 1628775 h 2466975"/>
                  <a:gd name="connsiteX107" fmla="*/ 175260 w 704850"/>
                  <a:gd name="connsiteY107" fmla="*/ 1628775 h 2466975"/>
                  <a:gd name="connsiteX108" fmla="*/ 175260 w 704850"/>
                  <a:gd name="connsiteY108" fmla="*/ 1755458 h 2466975"/>
                  <a:gd name="connsiteX109" fmla="*/ 272415 w 704850"/>
                  <a:gd name="connsiteY109" fmla="*/ 1755458 h 2466975"/>
                  <a:gd name="connsiteX110" fmla="*/ 437197 w 704850"/>
                  <a:gd name="connsiteY110" fmla="*/ 1625918 h 2466975"/>
                  <a:gd name="connsiteX111" fmla="*/ 437197 w 704850"/>
                  <a:gd name="connsiteY111" fmla="*/ 1754505 h 2466975"/>
                  <a:gd name="connsiteX112" fmla="*/ 532447 w 704850"/>
                  <a:gd name="connsiteY112" fmla="*/ 1754505 h 2466975"/>
                  <a:gd name="connsiteX113" fmla="*/ 532447 w 704850"/>
                  <a:gd name="connsiteY113" fmla="*/ 1625918 h 2466975"/>
                  <a:gd name="connsiteX114" fmla="*/ 437197 w 704850"/>
                  <a:gd name="connsiteY114" fmla="*/ 1625918 h 2466975"/>
                  <a:gd name="connsiteX115" fmla="*/ 569595 w 704850"/>
                  <a:gd name="connsiteY115" fmla="*/ 1756410 h 2466975"/>
                  <a:gd name="connsiteX116" fmla="*/ 665797 w 704850"/>
                  <a:gd name="connsiteY116" fmla="*/ 1756410 h 2466975"/>
                  <a:gd name="connsiteX117" fmla="*/ 665797 w 704850"/>
                  <a:gd name="connsiteY117" fmla="*/ 1627822 h 2466975"/>
                  <a:gd name="connsiteX118" fmla="*/ 569595 w 704850"/>
                  <a:gd name="connsiteY118" fmla="*/ 1627822 h 2466975"/>
                  <a:gd name="connsiteX119" fmla="*/ 569595 w 704850"/>
                  <a:gd name="connsiteY119" fmla="*/ 1756410 h 2466975"/>
                  <a:gd name="connsiteX120" fmla="*/ 302895 w 704850"/>
                  <a:gd name="connsiteY120" fmla="*/ 1575435 h 2466975"/>
                  <a:gd name="connsiteX121" fmla="*/ 401002 w 704850"/>
                  <a:gd name="connsiteY121" fmla="*/ 1575435 h 2466975"/>
                  <a:gd name="connsiteX122" fmla="*/ 401002 w 704850"/>
                  <a:gd name="connsiteY122" fmla="*/ 1448753 h 2466975"/>
                  <a:gd name="connsiteX123" fmla="*/ 302895 w 704850"/>
                  <a:gd name="connsiteY123" fmla="*/ 1448753 h 2466975"/>
                  <a:gd name="connsiteX124" fmla="*/ 302895 w 704850"/>
                  <a:gd name="connsiteY124" fmla="*/ 1575435 h 2466975"/>
                  <a:gd name="connsiteX125" fmla="*/ 272415 w 704850"/>
                  <a:gd name="connsiteY125" fmla="*/ 1576387 h 2466975"/>
                  <a:gd name="connsiteX126" fmla="*/ 272415 w 704850"/>
                  <a:gd name="connsiteY126" fmla="*/ 1448753 h 2466975"/>
                  <a:gd name="connsiteX127" fmla="*/ 175260 w 704850"/>
                  <a:gd name="connsiteY127" fmla="*/ 1448753 h 2466975"/>
                  <a:gd name="connsiteX128" fmla="*/ 175260 w 704850"/>
                  <a:gd name="connsiteY128" fmla="*/ 1576387 h 2466975"/>
                  <a:gd name="connsiteX129" fmla="*/ 272415 w 704850"/>
                  <a:gd name="connsiteY129" fmla="*/ 1576387 h 2466975"/>
                  <a:gd name="connsiteX130" fmla="*/ 140018 w 704850"/>
                  <a:gd name="connsiteY130" fmla="*/ 1577340 h 2466975"/>
                  <a:gd name="connsiteX131" fmla="*/ 140018 w 704850"/>
                  <a:gd name="connsiteY131" fmla="*/ 1449705 h 2466975"/>
                  <a:gd name="connsiteX132" fmla="*/ 43815 w 704850"/>
                  <a:gd name="connsiteY132" fmla="*/ 1449705 h 2466975"/>
                  <a:gd name="connsiteX133" fmla="*/ 43815 w 704850"/>
                  <a:gd name="connsiteY133" fmla="*/ 1577340 h 2466975"/>
                  <a:gd name="connsiteX134" fmla="*/ 140018 w 704850"/>
                  <a:gd name="connsiteY134" fmla="*/ 1577340 h 2466975"/>
                  <a:gd name="connsiteX135" fmla="*/ 663893 w 704850"/>
                  <a:gd name="connsiteY135" fmla="*/ 508635 h 2466975"/>
                  <a:gd name="connsiteX136" fmla="*/ 663893 w 704850"/>
                  <a:gd name="connsiteY136" fmla="*/ 381953 h 2466975"/>
                  <a:gd name="connsiteX137" fmla="*/ 568643 w 704850"/>
                  <a:gd name="connsiteY137" fmla="*/ 381953 h 2466975"/>
                  <a:gd name="connsiteX138" fmla="*/ 568643 w 704850"/>
                  <a:gd name="connsiteY138" fmla="*/ 508635 h 2466975"/>
                  <a:gd name="connsiteX139" fmla="*/ 663893 w 704850"/>
                  <a:gd name="connsiteY139" fmla="*/ 508635 h 2466975"/>
                  <a:gd name="connsiteX140" fmla="*/ 273368 w 704850"/>
                  <a:gd name="connsiteY140" fmla="*/ 915353 h 2466975"/>
                  <a:gd name="connsiteX141" fmla="*/ 174307 w 704850"/>
                  <a:gd name="connsiteY141" fmla="*/ 915353 h 2466975"/>
                  <a:gd name="connsiteX142" fmla="*/ 174307 w 704850"/>
                  <a:gd name="connsiteY142" fmla="*/ 1042987 h 2466975"/>
                  <a:gd name="connsiteX143" fmla="*/ 273368 w 704850"/>
                  <a:gd name="connsiteY143" fmla="*/ 1042987 h 2466975"/>
                  <a:gd name="connsiteX144" fmla="*/ 273368 w 704850"/>
                  <a:gd name="connsiteY144" fmla="*/ 915353 h 2466975"/>
                  <a:gd name="connsiteX145" fmla="*/ 533400 w 704850"/>
                  <a:gd name="connsiteY145" fmla="*/ 1045845 h 2466975"/>
                  <a:gd name="connsiteX146" fmla="*/ 533400 w 704850"/>
                  <a:gd name="connsiteY146" fmla="*/ 915353 h 2466975"/>
                  <a:gd name="connsiteX147" fmla="*/ 436245 w 704850"/>
                  <a:gd name="connsiteY147" fmla="*/ 915353 h 2466975"/>
                  <a:gd name="connsiteX148" fmla="*/ 436245 w 704850"/>
                  <a:gd name="connsiteY148" fmla="*/ 1045845 h 2466975"/>
                  <a:gd name="connsiteX149" fmla="*/ 533400 w 704850"/>
                  <a:gd name="connsiteY149" fmla="*/ 1045845 h 2466975"/>
                  <a:gd name="connsiteX150" fmla="*/ 665797 w 704850"/>
                  <a:gd name="connsiteY150" fmla="*/ 1044893 h 2466975"/>
                  <a:gd name="connsiteX151" fmla="*/ 665797 w 704850"/>
                  <a:gd name="connsiteY151" fmla="*/ 916305 h 2466975"/>
                  <a:gd name="connsiteX152" fmla="*/ 568643 w 704850"/>
                  <a:gd name="connsiteY152" fmla="*/ 916305 h 2466975"/>
                  <a:gd name="connsiteX153" fmla="*/ 568643 w 704850"/>
                  <a:gd name="connsiteY153" fmla="*/ 1044893 h 2466975"/>
                  <a:gd name="connsiteX154" fmla="*/ 665797 w 704850"/>
                  <a:gd name="connsiteY154" fmla="*/ 1044893 h 2466975"/>
                  <a:gd name="connsiteX155" fmla="*/ 44768 w 704850"/>
                  <a:gd name="connsiteY155" fmla="*/ 381000 h 2466975"/>
                  <a:gd name="connsiteX156" fmla="*/ 44768 w 704850"/>
                  <a:gd name="connsiteY156" fmla="*/ 514350 h 2466975"/>
                  <a:gd name="connsiteX157" fmla="*/ 139065 w 704850"/>
                  <a:gd name="connsiteY157" fmla="*/ 509587 h 2466975"/>
                  <a:gd name="connsiteX158" fmla="*/ 139065 w 704850"/>
                  <a:gd name="connsiteY158" fmla="*/ 381000 h 2466975"/>
                  <a:gd name="connsiteX159" fmla="*/ 44768 w 704850"/>
                  <a:gd name="connsiteY159" fmla="*/ 381000 h 2466975"/>
                  <a:gd name="connsiteX160" fmla="*/ 272415 w 704850"/>
                  <a:gd name="connsiteY160" fmla="*/ 510540 h 2466975"/>
                  <a:gd name="connsiteX161" fmla="*/ 272415 w 704850"/>
                  <a:gd name="connsiteY161" fmla="*/ 381953 h 2466975"/>
                  <a:gd name="connsiteX162" fmla="*/ 175260 w 704850"/>
                  <a:gd name="connsiteY162" fmla="*/ 381953 h 2466975"/>
                  <a:gd name="connsiteX163" fmla="*/ 175260 w 704850"/>
                  <a:gd name="connsiteY163" fmla="*/ 510540 h 2466975"/>
                  <a:gd name="connsiteX164" fmla="*/ 272415 w 704850"/>
                  <a:gd name="connsiteY164" fmla="*/ 510540 h 2466975"/>
                  <a:gd name="connsiteX165" fmla="*/ 303847 w 704850"/>
                  <a:gd name="connsiteY165" fmla="*/ 508635 h 2466975"/>
                  <a:gd name="connsiteX166" fmla="*/ 399097 w 704850"/>
                  <a:gd name="connsiteY166" fmla="*/ 508635 h 2466975"/>
                  <a:gd name="connsiteX167" fmla="*/ 399097 w 704850"/>
                  <a:gd name="connsiteY167" fmla="*/ 381953 h 2466975"/>
                  <a:gd name="connsiteX168" fmla="*/ 303847 w 704850"/>
                  <a:gd name="connsiteY168" fmla="*/ 381953 h 2466975"/>
                  <a:gd name="connsiteX169" fmla="*/ 303847 w 704850"/>
                  <a:gd name="connsiteY169" fmla="*/ 508635 h 2466975"/>
                  <a:gd name="connsiteX170" fmla="*/ 533400 w 704850"/>
                  <a:gd name="connsiteY170" fmla="*/ 383857 h 2466975"/>
                  <a:gd name="connsiteX171" fmla="*/ 436245 w 704850"/>
                  <a:gd name="connsiteY171" fmla="*/ 383857 h 2466975"/>
                  <a:gd name="connsiteX172" fmla="*/ 436245 w 704850"/>
                  <a:gd name="connsiteY172" fmla="*/ 509587 h 2466975"/>
                  <a:gd name="connsiteX173" fmla="*/ 533400 w 704850"/>
                  <a:gd name="connsiteY173" fmla="*/ 509587 h 2466975"/>
                  <a:gd name="connsiteX174" fmla="*/ 533400 w 704850"/>
                  <a:gd name="connsiteY174" fmla="*/ 383857 h 2466975"/>
                  <a:gd name="connsiteX175" fmla="*/ 241935 w 704850"/>
                  <a:gd name="connsiteY175" fmla="*/ 89535 h 2466975"/>
                  <a:gd name="connsiteX176" fmla="*/ 465772 w 704850"/>
                  <a:gd name="connsiteY176" fmla="*/ 89535 h 2466975"/>
                  <a:gd name="connsiteX177" fmla="*/ 465772 w 704850"/>
                  <a:gd name="connsiteY177" fmla="*/ 38100 h 2466975"/>
                  <a:gd name="connsiteX178" fmla="*/ 241935 w 704850"/>
                  <a:gd name="connsiteY178" fmla="*/ 38100 h 2466975"/>
                  <a:gd name="connsiteX179" fmla="*/ 241935 w 704850"/>
                  <a:gd name="connsiteY179" fmla="*/ 89535 h 2466975"/>
                  <a:gd name="connsiteX180" fmla="*/ 41910 w 704850"/>
                  <a:gd name="connsiteY180" fmla="*/ 88582 h 2466975"/>
                  <a:gd name="connsiteX181" fmla="*/ 208597 w 704850"/>
                  <a:gd name="connsiteY181" fmla="*/ 88582 h 2466975"/>
                  <a:gd name="connsiteX182" fmla="*/ 205740 w 704850"/>
                  <a:gd name="connsiteY182" fmla="*/ 39052 h 2466975"/>
                  <a:gd name="connsiteX183" fmla="*/ 41910 w 704850"/>
                  <a:gd name="connsiteY183" fmla="*/ 39052 h 2466975"/>
                  <a:gd name="connsiteX184" fmla="*/ 41910 w 704850"/>
                  <a:gd name="connsiteY184" fmla="*/ 88582 h 2466975"/>
                  <a:gd name="connsiteX185" fmla="*/ 664845 w 704850"/>
                  <a:gd name="connsiteY185" fmla="*/ 92393 h 2466975"/>
                  <a:gd name="connsiteX186" fmla="*/ 664845 w 704850"/>
                  <a:gd name="connsiteY186" fmla="*/ 38100 h 2466975"/>
                  <a:gd name="connsiteX187" fmla="*/ 501968 w 704850"/>
                  <a:gd name="connsiteY187" fmla="*/ 38100 h 2466975"/>
                  <a:gd name="connsiteX188" fmla="*/ 501968 w 704850"/>
                  <a:gd name="connsiteY188" fmla="*/ 92393 h 2466975"/>
                  <a:gd name="connsiteX189" fmla="*/ 664845 w 704850"/>
                  <a:gd name="connsiteY189" fmla="*/ 92393 h 2466975"/>
                  <a:gd name="connsiteX190" fmla="*/ 42863 w 704850"/>
                  <a:gd name="connsiteY190" fmla="*/ 1757362 h 2466975"/>
                  <a:gd name="connsiteX191" fmla="*/ 139065 w 704850"/>
                  <a:gd name="connsiteY191" fmla="*/ 1757362 h 2466975"/>
                  <a:gd name="connsiteX192" fmla="*/ 139065 w 704850"/>
                  <a:gd name="connsiteY192" fmla="*/ 1626870 h 2466975"/>
                  <a:gd name="connsiteX193" fmla="*/ 41910 w 704850"/>
                  <a:gd name="connsiteY193" fmla="*/ 1626870 h 2466975"/>
                  <a:gd name="connsiteX194" fmla="*/ 42863 w 704850"/>
                  <a:gd name="connsiteY194" fmla="*/ 1757362 h 2466975"/>
                  <a:gd name="connsiteX195" fmla="*/ 665797 w 704850"/>
                  <a:gd name="connsiteY195" fmla="*/ 1804035 h 2466975"/>
                  <a:gd name="connsiteX196" fmla="*/ 569595 w 704850"/>
                  <a:gd name="connsiteY196" fmla="*/ 1804035 h 2466975"/>
                  <a:gd name="connsiteX197" fmla="*/ 568643 w 704850"/>
                  <a:gd name="connsiteY197" fmla="*/ 1929765 h 2466975"/>
                  <a:gd name="connsiteX198" fmla="*/ 664845 w 704850"/>
                  <a:gd name="connsiteY198" fmla="*/ 1929765 h 2466975"/>
                  <a:gd name="connsiteX199" fmla="*/ 665797 w 704850"/>
                  <a:gd name="connsiteY199" fmla="*/ 1804035 h 2466975"/>
                  <a:gd name="connsiteX200" fmla="*/ 44768 w 704850"/>
                  <a:gd name="connsiteY200" fmla="*/ 1804035 h 2466975"/>
                  <a:gd name="connsiteX201" fmla="*/ 44768 w 704850"/>
                  <a:gd name="connsiteY201" fmla="*/ 1929765 h 2466975"/>
                  <a:gd name="connsiteX202" fmla="*/ 139065 w 704850"/>
                  <a:gd name="connsiteY202" fmla="*/ 1930718 h 2466975"/>
                  <a:gd name="connsiteX203" fmla="*/ 140970 w 704850"/>
                  <a:gd name="connsiteY203" fmla="*/ 1804035 h 2466975"/>
                  <a:gd name="connsiteX204" fmla="*/ 44768 w 704850"/>
                  <a:gd name="connsiteY204" fmla="*/ 1804035 h 2466975"/>
                  <a:gd name="connsiteX205" fmla="*/ 436245 w 704850"/>
                  <a:gd name="connsiteY205" fmla="*/ 1803083 h 2466975"/>
                  <a:gd name="connsiteX206" fmla="*/ 436245 w 704850"/>
                  <a:gd name="connsiteY206" fmla="*/ 1930718 h 2466975"/>
                  <a:gd name="connsiteX207" fmla="*/ 532447 w 704850"/>
                  <a:gd name="connsiteY207" fmla="*/ 1929765 h 2466975"/>
                  <a:gd name="connsiteX208" fmla="*/ 532447 w 704850"/>
                  <a:gd name="connsiteY208" fmla="*/ 1803083 h 2466975"/>
                  <a:gd name="connsiteX209" fmla="*/ 436245 w 704850"/>
                  <a:gd name="connsiteY209" fmla="*/ 1803083 h 2466975"/>
                  <a:gd name="connsiteX210" fmla="*/ 176213 w 704850"/>
                  <a:gd name="connsiteY210" fmla="*/ 1803083 h 2466975"/>
                  <a:gd name="connsiteX211" fmla="*/ 176213 w 704850"/>
                  <a:gd name="connsiteY211" fmla="*/ 1931670 h 2466975"/>
                  <a:gd name="connsiteX212" fmla="*/ 272415 w 704850"/>
                  <a:gd name="connsiteY212" fmla="*/ 1931670 h 2466975"/>
                  <a:gd name="connsiteX213" fmla="*/ 272415 w 704850"/>
                  <a:gd name="connsiteY213" fmla="*/ 1804035 h 2466975"/>
                  <a:gd name="connsiteX214" fmla="*/ 176213 w 704850"/>
                  <a:gd name="connsiteY214" fmla="*/ 1803083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704850" h="2466975">
                    <a:moveTo>
                      <a:pt x="0" y="2471738"/>
                    </a:moveTo>
                    <a:cubicBezTo>
                      <a:pt x="0" y="1645920"/>
                      <a:pt x="0" y="823912"/>
                      <a:pt x="0" y="0"/>
                    </a:cubicBezTo>
                    <a:cubicBezTo>
                      <a:pt x="235268" y="0"/>
                      <a:pt x="469582" y="0"/>
                      <a:pt x="706755" y="0"/>
                    </a:cubicBezTo>
                    <a:cubicBezTo>
                      <a:pt x="706755" y="823912"/>
                      <a:pt x="706755" y="1645920"/>
                      <a:pt x="706755" y="2471738"/>
                    </a:cubicBezTo>
                    <a:cubicBezTo>
                      <a:pt x="471488" y="2471738"/>
                      <a:pt x="237172" y="2471738"/>
                      <a:pt x="0" y="2471738"/>
                    </a:cubicBezTo>
                    <a:close/>
                    <a:moveTo>
                      <a:pt x="466725" y="127635"/>
                    </a:moveTo>
                    <a:cubicBezTo>
                      <a:pt x="389572" y="127635"/>
                      <a:pt x="317182" y="127635"/>
                      <a:pt x="241935" y="127635"/>
                    </a:cubicBezTo>
                    <a:cubicBezTo>
                      <a:pt x="241935" y="194310"/>
                      <a:pt x="241935" y="258127"/>
                      <a:pt x="241935" y="322898"/>
                    </a:cubicBezTo>
                    <a:cubicBezTo>
                      <a:pt x="318135" y="322898"/>
                      <a:pt x="391477" y="322898"/>
                      <a:pt x="466725" y="322898"/>
                    </a:cubicBezTo>
                    <a:cubicBezTo>
                      <a:pt x="466725" y="257175"/>
                      <a:pt x="466725" y="194310"/>
                      <a:pt x="466725" y="127635"/>
                    </a:cubicBezTo>
                    <a:close/>
                    <a:moveTo>
                      <a:pt x="500063" y="323850"/>
                    </a:moveTo>
                    <a:cubicBezTo>
                      <a:pt x="558165" y="323850"/>
                      <a:pt x="611505" y="323850"/>
                      <a:pt x="664845" y="323850"/>
                    </a:cubicBezTo>
                    <a:cubicBezTo>
                      <a:pt x="664845" y="256223"/>
                      <a:pt x="664845" y="191452"/>
                      <a:pt x="664845" y="128587"/>
                    </a:cubicBezTo>
                    <a:cubicBezTo>
                      <a:pt x="607695" y="128587"/>
                      <a:pt x="555307" y="128587"/>
                      <a:pt x="500063" y="128587"/>
                    </a:cubicBezTo>
                    <a:cubicBezTo>
                      <a:pt x="500063" y="194310"/>
                      <a:pt x="500063" y="257175"/>
                      <a:pt x="500063" y="323850"/>
                    </a:cubicBezTo>
                    <a:close/>
                    <a:moveTo>
                      <a:pt x="42863" y="127635"/>
                    </a:moveTo>
                    <a:cubicBezTo>
                      <a:pt x="42863" y="194310"/>
                      <a:pt x="42863" y="258127"/>
                      <a:pt x="42863" y="321945"/>
                    </a:cubicBezTo>
                    <a:cubicBezTo>
                      <a:pt x="98107" y="321945"/>
                      <a:pt x="150495" y="321945"/>
                      <a:pt x="205740" y="321945"/>
                    </a:cubicBezTo>
                    <a:cubicBezTo>
                      <a:pt x="205740" y="255270"/>
                      <a:pt x="205740" y="191452"/>
                      <a:pt x="205740" y="127635"/>
                    </a:cubicBezTo>
                    <a:cubicBezTo>
                      <a:pt x="149543" y="127635"/>
                      <a:pt x="98107" y="127635"/>
                      <a:pt x="42863" y="127635"/>
                    </a:cubicBezTo>
                    <a:close/>
                    <a:moveTo>
                      <a:pt x="42863" y="1401128"/>
                    </a:moveTo>
                    <a:cubicBezTo>
                      <a:pt x="77152" y="1401128"/>
                      <a:pt x="109538" y="1401128"/>
                      <a:pt x="140970" y="1401128"/>
                    </a:cubicBezTo>
                    <a:cubicBezTo>
                      <a:pt x="140970" y="1355408"/>
                      <a:pt x="140970" y="1313497"/>
                      <a:pt x="140970" y="1270635"/>
                    </a:cubicBezTo>
                    <a:cubicBezTo>
                      <a:pt x="106680" y="1270635"/>
                      <a:pt x="74295" y="1270635"/>
                      <a:pt x="42863" y="1270635"/>
                    </a:cubicBezTo>
                    <a:cubicBezTo>
                      <a:pt x="42863" y="1316355"/>
                      <a:pt x="42863" y="1358265"/>
                      <a:pt x="42863" y="1401128"/>
                    </a:cubicBezTo>
                    <a:close/>
                    <a:moveTo>
                      <a:pt x="303847" y="1269683"/>
                    </a:moveTo>
                    <a:cubicBezTo>
                      <a:pt x="303847" y="1315403"/>
                      <a:pt x="303847" y="1358265"/>
                      <a:pt x="303847" y="1402080"/>
                    </a:cubicBezTo>
                    <a:cubicBezTo>
                      <a:pt x="338138" y="1402080"/>
                      <a:pt x="368618" y="1402080"/>
                      <a:pt x="401002" y="1402080"/>
                    </a:cubicBezTo>
                    <a:cubicBezTo>
                      <a:pt x="401002" y="1356360"/>
                      <a:pt x="401002" y="1313497"/>
                      <a:pt x="401002" y="1269683"/>
                    </a:cubicBezTo>
                    <a:cubicBezTo>
                      <a:pt x="366713" y="1269683"/>
                      <a:pt x="336232" y="1269683"/>
                      <a:pt x="303847" y="1269683"/>
                    </a:cubicBezTo>
                    <a:close/>
                    <a:moveTo>
                      <a:pt x="435293" y="1268730"/>
                    </a:moveTo>
                    <a:cubicBezTo>
                      <a:pt x="435293" y="1316355"/>
                      <a:pt x="435293" y="1358265"/>
                      <a:pt x="435293" y="1403033"/>
                    </a:cubicBezTo>
                    <a:cubicBezTo>
                      <a:pt x="468630" y="1403033"/>
                      <a:pt x="500063" y="1403033"/>
                      <a:pt x="533400" y="1403033"/>
                    </a:cubicBezTo>
                    <a:cubicBezTo>
                      <a:pt x="533400" y="1357312"/>
                      <a:pt x="533400" y="1314450"/>
                      <a:pt x="533400" y="1268730"/>
                    </a:cubicBezTo>
                    <a:cubicBezTo>
                      <a:pt x="500063" y="1268730"/>
                      <a:pt x="468630" y="1268730"/>
                      <a:pt x="435293" y="1268730"/>
                    </a:cubicBezTo>
                    <a:close/>
                    <a:moveTo>
                      <a:pt x="568643" y="1268730"/>
                    </a:moveTo>
                    <a:cubicBezTo>
                      <a:pt x="568643" y="1316355"/>
                      <a:pt x="568643" y="1359218"/>
                      <a:pt x="568643" y="1403033"/>
                    </a:cubicBezTo>
                    <a:cubicBezTo>
                      <a:pt x="602932" y="1403033"/>
                      <a:pt x="634365" y="1403033"/>
                      <a:pt x="664845" y="1403033"/>
                    </a:cubicBezTo>
                    <a:cubicBezTo>
                      <a:pt x="664845" y="1357312"/>
                      <a:pt x="664845" y="1313497"/>
                      <a:pt x="664845" y="1268730"/>
                    </a:cubicBezTo>
                    <a:cubicBezTo>
                      <a:pt x="631507" y="1268730"/>
                      <a:pt x="601980" y="1268730"/>
                      <a:pt x="568643" y="1268730"/>
                    </a:cubicBezTo>
                    <a:close/>
                    <a:moveTo>
                      <a:pt x="42863" y="558165"/>
                    </a:moveTo>
                    <a:cubicBezTo>
                      <a:pt x="42863" y="605790"/>
                      <a:pt x="42863" y="647700"/>
                      <a:pt x="42863" y="689610"/>
                    </a:cubicBezTo>
                    <a:cubicBezTo>
                      <a:pt x="77152" y="689610"/>
                      <a:pt x="107632" y="689610"/>
                      <a:pt x="140018" y="689610"/>
                    </a:cubicBezTo>
                    <a:cubicBezTo>
                      <a:pt x="140018" y="644843"/>
                      <a:pt x="140018" y="602932"/>
                      <a:pt x="140018" y="558165"/>
                    </a:cubicBezTo>
                    <a:cubicBezTo>
                      <a:pt x="107632" y="558165"/>
                      <a:pt x="77152" y="558165"/>
                      <a:pt x="42863" y="558165"/>
                    </a:cubicBezTo>
                    <a:close/>
                    <a:moveTo>
                      <a:pt x="665797" y="736282"/>
                    </a:moveTo>
                    <a:cubicBezTo>
                      <a:pt x="630555" y="736282"/>
                      <a:pt x="600075" y="736282"/>
                      <a:pt x="568643" y="736282"/>
                    </a:cubicBezTo>
                    <a:cubicBezTo>
                      <a:pt x="568643" y="781050"/>
                      <a:pt x="568643" y="822960"/>
                      <a:pt x="568643" y="867728"/>
                    </a:cubicBezTo>
                    <a:cubicBezTo>
                      <a:pt x="601980" y="867728"/>
                      <a:pt x="632460" y="867728"/>
                      <a:pt x="665797" y="867728"/>
                    </a:cubicBezTo>
                    <a:cubicBezTo>
                      <a:pt x="665797" y="824865"/>
                      <a:pt x="665797" y="782955"/>
                      <a:pt x="665797" y="736282"/>
                    </a:cubicBezTo>
                    <a:close/>
                    <a:moveTo>
                      <a:pt x="174307" y="735330"/>
                    </a:moveTo>
                    <a:cubicBezTo>
                      <a:pt x="174307" y="782003"/>
                      <a:pt x="174307" y="823912"/>
                      <a:pt x="174307" y="866775"/>
                    </a:cubicBezTo>
                    <a:cubicBezTo>
                      <a:pt x="208597" y="866775"/>
                      <a:pt x="240982" y="866775"/>
                      <a:pt x="272415" y="866775"/>
                    </a:cubicBezTo>
                    <a:cubicBezTo>
                      <a:pt x="272415" y="821055"/>
                      <a:pt x="272415" y="779145"/>
                      <a:pt x="272415" y="735330"/>
                    </a:cubicBezTo>
                    <a:cubicBezTo>
                      <a:pt x="240030" y="735330"/>
                      <a:pt x="208597" y="735330"/>
                      <a:pt x="174307" y="735330"/>
                    </a:cubicBezTo>
                    <a:close/>
                    <a:moveTo>
                      <a:pt x="141922" y="1091565"/>
                    </a:moveTo>
                    <a:cubicBezTo>
                      <a:pt x="106680" y="1091565"/>
                      <a:pt x="76200" y="1091565"/>
                      <a:pt x="43815" y="1091565"/>
                    </a:cubicBezTo>
                    <a:cubicBezTo>
                      <a:pt x="43815" y="1137285"/>
                      <a:pt x="43815" y="1181100"/>
                      <a:pt x="43815" y="1223010"/>
                    </a:cubicBezTo>
                    <a:cubicBezTo>
                      <a:pt x="78105" y="1223010"/>
                      <a:pt x="109538" y="1223010"/>
                      <a:pt x="141922" y="1223010"/>
                    </a:cubicBezTo>
                    <a:cubicBezTo>
                      <a:pt x="141922" y="1178243"/>
                      <a:pt x="141922" y="1137285"/>
                      <a:pt x="141922" y="1091565"/>
                    </a:cubicBezTo>
                    <a:close/>
                    <a:moveTo>
                      <a:pt x="304800" y="1092518"/>
                    </a:moveTo>
                    <a:cubicBezTo>
                      <a:pt x="304800" y="1138237"/>
                      <a:pt x="304800" y="1181100"/>
                      <a:pt x="304800" y="1223010"/>
                    </a:cubicBezTo>
                    <a:cubicBezTo>
                      <a:pt x="340043" y="1223010"/>
                      <a:pt x="370522" y="1223010"/>
                      <a:pt x="403860" y="1223010"/>
                    </a:cubicBezTo>
                    <a:cubicBezTo>
                      <a:pt x="403860" y="1178243"/>
                      <a:pt x="403860" y="1136333"/>
                      <a:pt x="403860" y="1092518"/>
                    </a:cubicBezTo>
                    <a:cubicBezTo>
                      <a:pt x="368618" y="1092518"/>
                      <a:pt x="336232" y="1092518"/>
                      <a:pt x="304800" y="1092518"/>
                    </a:cubicBezTo>
                    <a:close/>
                    <a:moveTo>
                      <a:pt x="140970" y="736282"/>
                    </a:moveTo>
                    <a:cubicBezTo>
                      <a:pt x="104775" y="736282"/>
                      <a:pt x="73343" y="736282"/>
                      <a:pt x="43815" y="736282"/>
                    </a:cubicBezTo>
                    <a:cubicBezTo>
                      <a:pt x="43815" y="782955"/>
                      <a:pt x="43815" y="825818"/>
                      <a:pt x="43815" y="867728"/>
                    </a:cubicBezTo>
                    <a:cubicBezTo>
                      <a:pt x="78105" y="867728"/>
                      <a:pt x="109538" y="867728"/>
                      <a:pt x="140970" y="867728"/>
                    </a:cubicBezTo>
                    <a:cubicBezTo>
                      <a:pt x="140970" y="822960"/>
                      <a:pt x="140970" y="780098"/>
                      <a:pt x="140970" y="736282"/>
                    </a:cubicBezTo>
                    <a:close/>
                    <a:moveTo>
                      <a:pt x="534352" y="558165"/>
                    </a:moveTo>
                    <a:cubicBezTo>
                      <a:pt x="498157" y="558165"/>
                      <a:pt x="467677" y="558165"/>
                      <a:pt x="435293" y="558165"/>
                    </a:cubicBezTo>
                    <a:cubicBezTo>
                      <a:pt x="435293" y="602932"/>
                      <a:pt x="435293" y="644843"/>
                      <a:pt x="435293" y="687705"/>
                    </a:cubicBezTo>
                    <a:cubicBezTo>
                      <a:pt x="469582" y="687705"/>
                      <a:pt x="501968" y="687705"/>
                      <a:pt x="534352" y="687705"/>
                    </a:cubicBezTo>
                    <a:cubicBezTo>
                      <a:pt x="534352" y="643890"/>
                      <a:pt x="534352" y="602932"/>
                      <a:pt x="534352" y="558165"/>
                    </a:cubicBezTo>
                    <a:close/>
                    <a:moveTo>
                      <a:pt x="568643" y="688657"/>
                    </a:moveTo>
                    <a:cubicBezTo>
                      <a:pt x="604838" y="688657"/>
                      <a:pt x="635318" y="688657"/>
                      <a:pt x="664845" y="688657"/>
                    </a:cubicBezTo>
                    <a:cubicBezTo>
                      <a:pt x="664845" y="642937"/>
                      <a:pt x="664845" y="601980"/>
                      <a:pt x="664845" y="558165"/>
                    </a:cubicBezTo>
                    <a:cubicBezTo>
                      <a:pt x="631507" y="558165"/>
                      <a:pt x="600075" y="558165"/>
                      <a:pt x="568643" y="558165"/>
                    </a:cubicBezTo>
                    <a:cubicBezTo>
                      <a:pt x="568643" y="602932"/>
                      <a:pt x="568643" y="644843"/>
                      <a:pt x="568643" y="688657"/>
                    </a:cubicBezTo>
                    <a:close/>
                    <a:moveTo>
                      <a:pt x="173355" y="1222058"/>
                    </a:moveTo>
                    <a:cubicBezTo>
                      <a:pt x="209550" y="1222058"/>
                      <a:pt x="240982" y="1222058"/>
                      <a:pt x="273368" y="1222058"/>
                    </a:cubicBezTo>
                    <a:cubicBezTo>
                      <a:pt x="273368" y="1176337"/>
                      <a:pt x="273368" y="1135380"/>
                      <a:pt x="273368" y="1092518"/>
                    </a:cubicBezTo>
                    <a:cubicBezTo>
                      <a:pt x="239077" y="1092518"/>
                      <a:pt x="206693" y="1092518"/>
                      <a:pt x="173355" y="1092518"/>
                    </a:cubicBezTo>
                    <a:cubicBezTo>
                      <a:pt x="173355" y="1137285"/>
                      <a:pt x="173355" y="1178243"/>
                      <a:pt x="173355" y="1222058"/>
                    </a:cubicBezTo>
                    <a:close/>
                    <a:moveTo>
                      <a:pt x="401002" y="559118"/>
                    </a:moveTo>
                    <a:cubicBezTo>
                      <a:pt x="365760" y="559118"/>
                      <a:pt x="335280" y="559118"/>
                      <a:pt x="302895" y="559118"/>
                    </a:cubicBezTo>
                    <a:cubicBezTo>
                      <a:pt x="302895" y="604837"/>
                      <a:pt x="302895" y="645795"/>
                      <a:pt x="302895" y="689610"/>
                    </a:cubicBezTo>
                    <a:cubicBezTo>
                      <a:pt x="336232" y="689610"/>
                      <a:pt x="366713" y="689610"/>
                      <a:pt x="401002" y="689610"/>
                    </a:cubicBezTo>
                    <a:cubicBezTo>
                      <a:pt x="401002" y="644843"/>
                      <a:pt x="401002" y="603885"/>
                      <a:pt x="401002" y="559118"/>
                    </a:cubicBezTo>
                    <a:close/>
                    <a:moveTo>
                      <a:pt x="666750" y="1092518"/>
                    </a:moveTo>
                    <a:cubicBezTo>
                      <a:pt x="632460" y="1092518"/>
                      <a:pt x="600075" y="1092518"/>
                      <a:pt x="568643" y="1092518"/>
                    </a:cubicBezTo>
                    <a:cubicBezTo>
                      <a:pt x="568643" y="1138237"/>
                      <a:pt x="568643" y="1180148"/>
                      <a:pt x="568643" y="1223010"/>
                    </a:cubicBezTo>
                    <a:cubicBezTo>
                      <a:pt x="602932" y="1223010"/>
                      <a:pt x="633413" y="1223010"/>
                      <a:pt x="666750" y="1223010"/>
                    </a:cubicBezTo>
                    <a:cubicBezTo>
                      <a:pt x="666750" y="1179195"/>
                      <a:pt x="666750" y="1136333"/>
                      <a:pt x="666750" y="1092518"/>
                    </a:cubicBezTo>
                    <a:close/>
                    <a:moveTo>
                      <a:pt x="400050" y="1627822"/>
                    </a:moveTo>
                    <a:cubicBezTo>
                      <a:pt x="367665" y="1627822"/>
                      <a:pt x="336232" y="1627822"/>
                      <a:pt x="304800" y="1627822"/>
                    </a:cubicBezTo>
                    <a:cubicBezTo>
                      <a:pt x="304800" y="1672590"/>
                      <a:pt x="304800" y="1714500"/>
                      <a:pt x="304800" y="1755458"/>
                    </a:cubicBezTo>
                    <a:cubicBezTo>
                      <a:pt x="338138" y="1755458"/>
                      <a:pt x="367665" y="1755458"/>
                      <a:pt x="400050" y="1755458"/>
                    </a:cubicBezTo>
                    <a:cubicBezTo>
                      <a:pt x="400050" y="1711643"/>
                      <a:pt x="400050" y="1671637"/>
                      <a:pt x="400050" y="1627822"/>
                    </a:cubicBezTo>
                    <a:close/>
                    <a:moveTo>
                      <a:pt x="302895" y="1042987"/>
                    </a:moveTo>
                    <a:cubicBezTo>
                      <a:pt x="338138" y="1042987"/>
                      <a:pt x="370522" y="1042987"/>
                      <a:pt x="401955" y="1042987"/>
                    </a:cubicBezTo>
                    <a:cubicBezTo>
                      <a:pt x="401955" y="996315"/>
                      <a:pt x="401955" y="955357"/>
                      <a:pt x="401955" y="915353"/>
                    </a:cubicBezTo>
                    <a:cubicBezTo>
                      <a:pt x="367665" y="915353"/>
                      <a:pt x="336232" y="915353"/>
                      <a:pt x="302895" y="915353"/>
                    </a:cubicBezTo>
                    <a:cubicBezTo>
                      <a:pt x="302895" y="958215"/>
                      <a:pt x="302895" y="999173"/>
                      <a:pt x="302895" y="1042987"/>
                    </a:cubicBezTo>
                    <a:close/>
                    <a:moveTo>
                      <a:pt x="272415" y="1755458"/>
                    </a:moveTo>
                    <a:cubicBezTo>
                      <a:pt x="272415" y="1709737"/>
                      <a:pt x="272415" y="1669733"/>
                      <a:pt x="272415" y="1628775"/>
                    </a:cubicBezTo>
                    <a:cubicBezTo>
                      <a:pt x="239077" y="1628775"/>
                      <a:pt x="206693" y="1628775"/>
                      <a:pt x="175260" y="1628775"/>
                    </a:cubicBezTo>
                    <a:cubicBezTo>
                      <a:pt x="175260" y="1673543"/>
                      <a:pt x="175260" y="1713547"/>
                      <a:pt x="175260" y="1755458"/>
                    </a:cubicBezTo>
                    <a:cubicBezTo>
                      <a:pt x="207645" y="1755458"/>
                      <a:pt x="237172" y="1755458"/>
                      <a:pt x="272415" y="1755458"/>
                    </a:cubicBezTo>
                    <a:close/>
                    <a:moveTo>
                      <a:pt x="437197" y="1625918"/>
                    </a:moveTo>
                    <a:cubicBezTo>
                      <a:pt x="437197" y="1672590"/>
                      <a:pt x="437197" y="1713547"/>
                      <a:pt x="437197" y="1754505"/>
                    </a:cubicBezTo>
                    <a:cubicBezTo>
                      <a:pt x="471488" y="1754505"/>
                      <a:pt x="501968" y="1754505"/>
                      <a:pt x="532447" y="1754505"/>
                    </a:cubicBezTo>
                    <a:cubicBezTo>
                      <a:pt x="532447" y="1709737"/>
                      <a:pt x="532447" y="1667828"/>
                      <a:pt x="532447" y="1625918"/>
                    </a:cubicBezTo>
                    <a:cubicBezTo>
                      <a:pt x="499110" y="1625918"/>
                      <a:pt x="469582" y="1625918"/>
                      <a:pt x="437197" y="1625918"/>
                    </a:cubicBezTo>
                    <a:close/>
                    <a:moveTo>
                      <a:pt x="569595" y="1756410"/>
                    </a:moveTo>
                    <a:cubicBezTo>
                      <a:pt x="604838" y="1756410"/>
                      <a:pt x="634365" y="1756410"/>
                      <a:pt x="665797" y="1756410"/>
                    </a:cubicBezTo>
                    <a:cubicBezTo>
                      <a:pt x="665797" y="1712595"/>
                      <a:pt x="665797" y="1670685"/>
                      <a:pt x="665797" y="1627822"/>
                    </a:cubicBezTo>
                    <a:cubicBezTo>
                      <a:pt x="632460" y="1627822"/>
                      <a:pt x="601027" y="1627822"/>
                      <a:pt x="569595" y="1627822"/>
                    </a:cubicBezTo>
                    <a:cubicBezTo>
                      <a:pt x="569595" y="1670685"/>
                      <a:pt x="569595" y="1711643"/>
                      <a:pt x="569595" y="1756410"/>
                    </a:cubicBezTo>
                    <a:close/>
                    <a:moveTo>
                      <a:pt x="302895" y="1575435"/>
                    </a:moveTo>
                    <a:cubicBezTo>
                      <a:pt x="339090" y="1575435"/>
                      <a:pt x="369570" y="1575435"/>
                      <a:pt x="401002" y="1575435"/>
                    </a:cubicBezTo>
                    <a:cubicBezTo>
                      <a:pt x="401002" y="1530668"/>
                      <a:pt x="401002" y="1490662"/>
                      <a:pt x="401002" y="1448753"/>
                    </a:cubicBezTo>
                    <a:cubicBezTo>
                      <a:pt x="366713" y="1448753"/>
                      <a:pt x="336232" y="1448753"/>
                      <a:pt x="302895" y="1448753"/>
                    </a:cubicBezTo>
                    <a:cubicBezTo>
                      <a:pt x="302895" y="1492568"/>
                      <a:pt x="302895" y="1532572"/>
                      <a:pt x="302895" y="1575435"/>
                    </a:cubicBezTo>
                    <a:close/>
                    <a:moveTo>
                      <a:pt x="272415" y="1576387"/>
                    </a:moveTo>
                    <a:cubicBezTo>
                      <a:pt x="272415" y="1531620"/>
                      <a:pt x="272415" y="1490662"/>
                      <a:pt x="272415" y="1448753"/>
                    </a:cubicBezTo>
                    <a:cubicBezTo>
                      <a:pt x="238125" y="1448753"/>
                      <a:pt x="207645" y="1448753"/>
                      <a:pt x="175260" y="1448753"/>
                    </a:cubicBezTo>
                    <a:cubicBezTo>
                      <a:pt x="175260" y="1492568"/>
                      <a:pt x="175260" y="1534478"/>
                      <a:pt x="175260" y="1576387"/>
                    </a:cubicBezTo>
                    <a:cubicBezTo>
                      <a:pt x="208597" y="1576387"/>
                      <a:pt x="239077" y="1576387"/>
                      <a:pt x="272415" y="1576387"/>
                    </a:cubicBezTo>
                    <a:close/>
                    <a:moveTo>
                      <a:pt x="140018" y="1577340"/>
                    </a:moveTo>
                    <a:cubicBezTo>
                      <a:pt x="140018" y="1530668"/>
                      <a:pt x="140018" y="1489710"/>
                      <a:pt x="140018" y="1449705"/>
                    </a:cubicBezTo>
                    <a:cubicBezTo>
                      <a:pt x="105727" y="1449705"/>
                      <a:pt x="75247" y="1449705"/>
                      <a:pt x="43815" y="1449705"/>
                    </a:cubicBezTo>
                    <a:cubicBezTo>
                      <a:pt x="43815" y="1494472"/>
                      <a:pt x="43815" y="1536383"/>
                      <a:pt x="43815" y="1577340"/>
                    </a:cubicBezTo>
                    <a:cubicBezTo>
                      <a:pt x="76200" y="1577340"/>
                      <a:pt x="105727" y="1577340"/>
                      <a:pt x="140018" y="1577340"/>
                    </a:cubicBezTo>
                    <a:close/>
                    <a:moveTo>
                      <a:pt x="663893" y="508635"/>
                    </a:moveTo>
                    <a:cubicBezTo>
                      <a:pt x="663893" y="467678"/>
                      <a:pt x="663893" y="424815"/>
                      <a:pt x="663893" y="381953"/>
                    </a:cubicBezTo>
                    <a:cubicBezTo>
                      <a:pt x="630555" y="381953"/>
                      <a:pt x="601027" y="381953"/>
                      <a:pt x="568643" y="381953"/>
                    </a:cubicBezTo>
                    <a:cubicBezTo>
                      <a:pt x="568643" y="424815"/>
                      <a:pt x="568643" y="464820"/>
                      <a:pt x="568643" y="508635"/>
                    </a:cubicBezTo>
                    <a:cubicBezTo>
                      <a:pt x="601027" y="508635"/>
                      <a:pt x="630555" y="508635"/>
                      <a:pt x="663893" y="508635"/>
                    </a:cubicBezTo>
                    <a:close/>
                    <a:moveTo>
                      <a:pt x="273368" y="915353"/>
                    </a:moveTo>
                    <a:cubicBezTo>
                      <a:pt x="239077" y="915353"/>
                      <a:pt x="207645" y="915353"/>
                      <a:pt x="174307" y="915353"/>
                    </a:cubicBezTo>
                    <a:cubicBezTo>
                      <a:pt x="174307" y="960120"/>
                      <a:pt x="174307" y="1002030"/>
                      <a:pt x="174307" y="1042987"/>
                    </a:cubicBezTo>
                    <a:cubicBezTo>
                      <a:pt x="209550" y="1042987"/>
                      <a:pt x="240982" y="1042987"/>
                      <a:pt x="273368" y="1042987"/>
                    </a:cubicBezTo>
                    <a:cubicBezTo>
                      <a:pt x="273368" y="998220"/>
                      <a:pt x="273368" y="958215"/>
                      <a:pt x="273368" y="915353"/>
                    </a:cubicBezTo>
                    <a:close/>
                    <a:moveTo>
                      <a:pt x="533400" y="1045845"/>
                    </a:moveTo>
                    <a:cubicBezTo>
                      <a:pt x="533400" y="999173"/>
                      <a:pt x="533400" y="957262"/>
                      <a:pt x="533400" y="915353"/>
                    </a:cubicBezTo>
                    <a:cubicBezTo>
                      <a:pt x="498157" y="915353"/>
                      <a:pt x="466725" y="915353"/>
                      <a:pt x="436245" y="915353"/>
                    </a:cubicBezTo>
                    <a:cubicBezTo>
                      <a:pt x="436245" y="961073"/>
                      <a:pt x="436245" y="1002030"/>
                      <a:pt x="436245" y="1045845"/>
                    </a:cubicBezTo>
                    <a:cubicBezTo>
                      <a:pt x="469582" y="1045845"/>
                      <a:pt x="499110" y="1045845"/>
                      <a:pt x="533400" y="1045845"/>
                    </a:cubicBezTo>
                    <a:close/>
                    <a:moveTo>
                      <a:pt x="665797" y="1044893"/>
                    </a:moveTo>
                    <a:cubicBezTo>
                      <a:pt x="665797" y="1000125"/>
                      <a:pt x="665797" y="958215"/>
                      <a:pt x="665797" y="916305"/>
                    </a:cubicBezTo>
                    <a:cubicBezTo>
                      <a:pt x="631507" y="916305"/>
                      <a:pt x="599122" y="916305"/>
                      <a:pt x="568643" y="916305"/>
                    </a:cubicBezTo>
                    <a:cubicBezTo>
                      <a:pt x="568643" y="961073"/>
                      <a:pt x="568643" y="1002030"/>
                      <a:pt x="568643" y="1044893"/>
                    </a:cubicBezTo>
                    <a:cubicBezTo>
                      <a:pt x="601980" y="1044893"/>
                      <a:pt x="633413" y="1044893"/>
                      <a:pt x="665797" y="1044893"/>
                    </a:cubicBezTo>
                    <a:close/>
                    <a:moveTo>
                      <a:pt x="44768" y="381000"/>
                    </a:moveTo>
                    <a:cubicBezTo>
                      <a:pt x="44768" y="428625"/>
                      <a:pt x="44768" y="470535"/>
                      <a:pt x="44768" y="514350"/>
                    </a:cubicBezTo>
                    <a:cubicBezTo>
                      <a:pt x="80010" y="512445"/>
                      <a:pt x="110490" y="511493"/>
                      <a:pt x="139065" y="509587"/>
                    </a:cubicBezTo>
                    <a:cubicBezTo>
                      <a:pt x="139065" y="462915"/>
                      <a:pt x="139065" y="422910"/>
                      <a:pt x="139065" y="381000"/>
                    </a:cubicBezTo>
                    <a:cubicBezTo>
                      <a:pt x="105727" y="381000"/>
                      <a:pt x="76200" y="381000"/>
                      <a:pt x="44768" y="381000"/>
                    </a:cubicBezTo>
                    <a:close/>
                    <a:moveTo>
                      <a:pt x="272415" y="510540"/>
                    </a:moveTo>
                    <a:cubicBezTo>
                      <a:pt x="272415" y="464820"/>
                      <a:pt x="272415" y="424815"/>
                      <a:pt x="272415" y="381953"/>
                    </a:cubicBezTo>
                    <a:cubicBezTo>
                      <a:pt x="239077" y="381953"/>
                      <a:pt x="208597" y="381953"/>
                      <a:pt x="175260" y="381953"/>
                    </a:cubicBezTo>
                    <a:cubicBezTo>
                      <a:pt x="175260" y="425768"/>
                      <a:pt x="175260" y="467678"/>
                      <a:pt x="175260" y="510540"/>
                    </a:cubicBezTo>
                    <a:cubicBezTo>
                      <a:pt x="208597" y="510540"/>
                      <a:pt x="238125" y="510540"/>
                      <a:pt x="272415" y="510540"/>
                    </a:cubicBezTo>
                    <a:close/>
                    <a:moveTo>
                      <a:pt x="303847" y="508635"/>
                    </a:moveTo>
                    <a:cubicBezTo>
                      <a:pt x="338138" y="508635"/>
                      <a:pt x="368618" y="508635"/>
                      <a:pt x="399097" y="508635"/>
                    </a:cubicBezTo>
                    <a:cubicBezTo>
                      <a:pt x="399097" y="463868"/>
                      <a:pt x="399097" y="422910"/>
                      <a:pt x="399097" y="381953"/>
                    </a:cubicBezTo>
                    <a:cubicBezTo>
                      <a:pt x="364807" y="381953"/>
                      <a:pt x="335280" y="381953"/>
                      <a:pt x="303847" y="381953"/>
                    </a:cubicBezTo>
                    <a:cubicBezTo>
                      <a:pt x="303847" y="424815"/>
                      <a:pt x="303847" y="464820"/>
                      <a:pt x="303847" y="508635"/>
                    </a:cubicBezTo>
                    <a:close/>
                    <a:moveTo>
                      <a:pt x="533400" y="383857"/>
                    </a:moveTo>
                    <a:cubicBezTo>
                      <a:pt x="497205" y="383857"/>
                      <a:pt x="466725" y="383857"/>
                      <a:pt x="436245" y="383857"/>
                    </a:cubicBezTo>
                    <a:cubicBezTo>
                      <a:pt x="436245" y="428625"/>
                      <a:pt x="436245" y="468630"/>
                      <a:pt x="436245" y="509587"/>
                    </a:cubicBezTo>
                    <a:cubicBezTo>
                      <a:pt x="470535" y="509587"/>
                      <a:pt x="501015" y="509587"/>
                      <a:pt x="533400" y="509587"/>
                    </a:cubicBezTo>
                    <a:cubicBezTo>
                      <a:pt x="533400" y="465773"/>
                      <a:pt x="533400" y="424815"/>
                      <a:pt x="533400" y="383857"/>
                    </a:cubicBezTo>
                    <a:close/>
                    <a:moveTo>
                      <a:pt x="241935" y="89535"/>
                    </a:moveTo>
                    <a:cubicBezTo>
                      <a:pt x="320040" y="89535"/>
                      <a:pt x="393382" y="89535"/>
                      <a:pt x="465772" y="89535"/>
                    </a:cubicBezTo>
                    <a:cubicBezTo>
                      <a:pt x="465772" y="70485"/>
                      <a:pt x="465772" y="55245"/>
                      <a:pt x="465772" y="38100"/>
                    </a:cubicBezTo>
                    <a:cubicBezTo>
                      <a:pt x="390525" y="38100"/>
                      <a:pt x="317182" y="38100"/>
                      <a:pt x="241935" y="38100"/>
                    </a:cubicBezTo>
                    <a:cubicBezTo>
                      <a:pt x="241935" y="57150"/>
                      <a:pt x="241935" y="72390"/>
                      <a:pt x="241935" y="89535"/>
                    </a:cubicBezTo>
                    <a:close/>
                    <a:moveTo>
                      <a:pt x="41910" y="88582"/>
                    </a:moveTo>
                    <a:cubicBezTo>
                      <a:pt x="100013" y="88582"/>
                      <a:pt x="152400" y="88582"/>
                      <a:pt x="208597" y="88582"/>
                    </a:cubicBezTo>
                    <a:cubicBezTo>
                      <a:pt x="207645" y="69532"/>
                      <a:pt x="206693" y="54293"/>
                      <a:pt x="205740" y="39052"/>
                    </a:cubicBezTo>
                    <a:cubicBezTo>
                      <a:pt x="149543" y="39052"/>
                      <a:pt x="96202" y="39052"/>
                      <a:pt x="41910" y="39052"/>
                    </a:cubicBezTo>
                    <a:cubicBezTo>
                      <a:pt x="41910" y="57150"/>
                      <a:pt x="41910" y="72390"/>
                      <a:pt x="41910" y="88582"/>
                    </a:cubicBezTo>
                    <a:close/>
                    <a:moveTo>
                      <a:pt x="664845" y="92393"/>
                    </a:moveTo>
                    <a:cubicBezTo>
                      <a:pt x="664845" y="71437"/>
                      <a:pt x="664845" y="55245"/>
                      <a:pt x="664845" y="38100"/>
                    </a:cubicBezTo>
                    <a:cubicBezTo>
                      <a:pt x="608647" y="38100"/>
                      <a:pt x="555307" y="38100"/>
                      <a:pt x="501968" y="38100"/>
                    </a:cubicBezTo>
                    <a:cubicBezTo>
                      <a:pt x="501968" y="58102"/>
                      <a:pt x="501968" y="74295"/>
                      <a:pt x="501968" y="92393"/>
                    </a:cubicBezTo>
                    <a:cubicBezTo>
                      <a:pt x="558165" y="92393"/>
                      <a:pt x="609600" y="92393"/>
                      <a:pt x="664845" y="92393"/>
                    </a:cubicBezTo>
                    <a:close/>
                    <a:moveTo>
                      <a:pt x="42863" y="1757362"/>
                    </a:moveTo>
                    <a:cubicBezTo>
                      <a:pt x="141922" y="1756410"/>
                      <a:pt x="101918" y="1756410"/>
                      <a:pt x="139065" y="1757362"/>
                    </a:cubicBezTo>
                    <a:cubicBezTo>
                      <a:pt x="139065" y="1746885"/>
                      <a:pt x="140018" y="1640205"/>
                      <a:pt x="139065" y="1626870"/>
                    </a:cubicBezTo>
                    <a:cubicBezTo>
                      <a:pt x="105727" y="1626870"/>
                      <a:pt x="75247" y="1626870"/>
                      <a:pt x="41910" y="1626870"/>
                    </a:cubicBezTo>
                    <a:cubicBezTo>
                      <a:pt x="42863" y="1670685"/>
                      <a:pt x="42863" y="1712595"/>
                      <a:pt x="42863" y="1757362"/>
                    </a:cubicBezTo>
                    <a:close/>
                    <a:moveTo>
                      <a:pt x="665797" y="1804035"/>
                    </a:moveTo>
                    <a:cubicBezTo>
                      <a:pt x="631507" y="1804035"/>
                      <a:pt x="600075" y="1804035"/>
                      <a:pt x="569595" y="1804035"/>
                    </a:cubicBezTo>
                    <a:cubicBezTo>
                      <a:pt x="568643" y="1849755"/>
                      <a:pt x="565785" y="1894522"/>
                      <a:pt x="568643" y="1929765"/>
                    </a:cubicBezTo>
                    <a:cubicBezTo>
                      <a:pt x="583882" y="1931670"/>
                      <a:pt x="660082" y="1929765"/>
                      <a:pt x="664845" y="1929765"/>
                    </a:cubicBezTo>
                    <a:cubicBezTo>
                      <a:pt x="664845" y="1887855"/>
                      <a:pt x="665797" y="1849755"/>
                      <a:pt x="665797" y="1804035"/>
                    </a:cubicBezTo>
                    <a:close/>
                    <a:moveTo>
                      <a:pt x="44768" y="1804035"/>
                    </a:moveTo>
                    <a:cubicBezTo>
                      <a:pt x="44768" y="1850708"/>
                      <a:pt x="44768" y="1887855"/>
                      <a:pt x="44768" y="1929765"/>
                    </a:cubicBezTo>
                    <a:cubicBezTo>
                      <a:pt x="48577" y="1929765"/>
                      <a:pt x="135255" y="1930718"/>
                      <a:pt x="139065" y="1930718"/>
                    </a:cubicBezTo>
                    <a:cubicBezTo>
                      <a:pt x="140970" y="1900237"/>
                      <a:pt x="139065" y="1842135"/>
                      <a:pt x="140970" y="1804035"/>
                    </a:cubicBezTo>
                    <a:cubicBezTo>
                      <a:pt x="107632" y="1804035"/>
                      <a:pt x="77152" y="1804035"/>
                      <a:pt x="44768" y="1804035"/>
                    </a:cubicBezTo>
                    <a:close/>
                    <a:moveTo>
                      <a:pt x="436245" y="1803083"/>
                    </a:moveTo>
                    <a:lnTo>
                      <a:pt x="436245" y="1930718"/>
                    </a:lnTo>
                    <a:cubicBezTo>
                      <a:pt x="458152" y="1930718"/>
                      <a:pt x="529590" y="1930718"/>
                      <a:pt x="532447" y="1929765"/>
                    </a:cubicBezTo>
                    <a:cubicBezTo>
                      <a:pt x="532447" y="1887855"/>
                      <a:pt x="532447" y="1845945"/>
                      <a:pt x="532447" y="1803083"/>
                    </a:cubicBezTo>
                    <a:lnTo>
                      <a:pt x="436245" y="1803083"/>
                    </a:lnTo>
                    <a:close/>
                    <a:moveTo>
                      <a:pt x="176213" y="1803083"/>
                    </a:moveTo>
                    <a:cubicBezTo>
                      <a:pt x="176213" y="1847850"/>
                      <a:pt x="176213" y="1889760"/>
                      <a:pt x="176213" y="1931670"/>
                    </a:cubicBezTo>
                    <a:cubicBezTo>
                      <a:pt x="203835" y="1931670"/>
                      <a:pt x="243840" y="1931670"/>
                      <a:pt x="272415" y="1931670"/>
                    </a:cubicBezTo>
                    <a:cubicBezTo>
                      <a:pt x="272415" y="1897380"/>
                      <a:pt x="272415" y="1839278"/>
                      <a:pt x="272415" y="1804035"/>
                    </a:cubicBezTo>
                    <a:cubicBezTo>
                      <a:pt x="240030" y="1803083"/>
                      <a:pt x="210502" y="1803083"/>
                      <a:pt x="176213" y="1803083"/>
                    </a:cubicBezTo>
                    <a:close/>
                  </a:path>
                </a:pathLst>
              </a:custGeom>
              <a:grpFill/>
              <a:ln w="9525" cap="flat">
                <a:noFill/>
                <a:prstDash val="solid"/>
                <a:miter/>
              </a:ln>
            </p:spPr>
            <p:txBody>
              <a:bodyPr rtlCol="0" anchor="ctr"/>
              <a:lstStyle/>
              <a:p>
                <a:endParaRPr lang="en-US">
                  <a:solidFill>
                    <a:schemeClr val="bg1"/>
                  </a:solidFill>
                </a:endParaRPr>
              </a:p>
            </p:txBody>
          </p:sp>
          <p:sp>
            <p:nvSpPr>
              <p:cNvPr id="53" name="Freeform: Shape 148">
                <a:extLst>
                  <a:ext uri="{FF2B5EF4-FFF2-40B4-BE49-F238E27FC236}">
                    <a16:creationId xmlns:a16="http://schemas.microsoft.com/office/drawing/2014/main" id="{E771F35F-B656-4E89-AA4A-B893CFF44000}"/>
                  </a:ext>
                </a:extLst>
              </p:cNvPr>
              <p:cNvSpPr/>
              <p:nvPr/>
            </p:nvSpPr>
            <p:spPr>
              <a:xfrm>
                <a:off x="7241857" y="2563177"/>
                <a:ext cx="657225" cy="171450"/>
              </a:xfrm>
              <a:custGeom>
                <a:avLst/>
                <a:gdLst>
                  <a:gd name="connsiteX0" fmla="*/ 660082 w 657225"/>
                  <a:gd name="connsiteY0" fmla="*/ 176213 h 171450"/>
                  <a:gd name="connsiteX1" fmla="*/ 0 w 657225"/>
                  <a:gd name="connsiteY1" fmla="*/ 176213 h 171450"/>
                  <a:gd name="connsiteX2" fmla="*/ 0 w 657225"/>
                  <a:gd name="connsiteY2" fmla="*/ 0 h 171450"/>
                  <a:gd name="connsiteX3" fmla="*/ 660082 w 657225"/>
                  <a:gd name="connsiteY3" fmla="*/ 0 h 171450"/>
                  <a:gd name="connsiteX4" fmla="*/ 660082 w 657225"/>
                  <a:gd name="connsiteY4" fmla="*/ 176213 h 171450"/>
                  <a:gd name="connsiteX5" fmla="*/ 369570 w 657225"/>
                  <a:gd name="connsiteY5" fmla="*/ 137160 h 171450"/>
                  <a:gd name="connsiteX6" fmla="*/ 369570 w 657225"/>
                  <a:gd name="connsiteY6" fmla="*/ 38100 h 171450"/>
                  <a:gd name="connsiteX7" fmla="*/ 287655 w 657225"/>
                  <a:gd name="connsiteY7" fmla="*/ 38100 h 171450"/>
                  <a:gd name="connsiteX8" fmla="*/ 287655 w 657225"/>
                  <a:gd name="connsiteY8" fmla="*/ 137160 h 171450"/>
                  <a:gd name="connsiteX9" fmla="*/ 369570 w 657225"/>
                  <a:gd name="connsiteY9" fmla="*/ 137160 h 171450"/>
                  <a:gd name="connsiteX10" fmla="*/ 419100 w 657225"/>
                  <a:gd name="connsiteY10" fmla="*/ 38100 h 171450"/>
                  <a:gd name="connsiteX11" fmla="*/ 419100 w 657225"/>
                  <a:gd name="connsiteY11" fmla="*/ 138113 h 171450"/>
                  <a:gd name="connsiteX12" fmla="*/ 497205 w 657225"/>
                  <a:gd name="connsiteY12" fmla="*/ 138113 h 171450"/>
                  <a:gd name="connsiteX13" fmla="*/ 497205 w 657225"/>
                  <a:gd name="connsiteY13" fmla="*/ 38100 h 171450"/>
                  <a:gd name="connsiteX14" fmla="*/ 419100 w 657225"/>
                  <a:gd name="connsiteY14" fmla="*/ 38100 h 171450"/>
                  <a:gd name="connsiteX15" fmla="*/ 37148 w 657225"/>
                  <a:gd name="connsiteY15" fmla="*/ 136208 h 171450"/>
                  <a:gd name="connsiteX16" fmla="*/ 116205 w 657225"/>
                  <a:gd name="connsiteY16" fmla="*/ 136208 h 171450"/>
                  <a:gd name="connsiteX17" fmla="*/ 116205 w 657225"/>
                  <a:gd name="connsiteY17" fmla="*/ 38100 h 171450"/>
                  <a:gd name="connsiteX18" fmla="*/ 37148 w 657225"/>
                  <a:gd name="connsiteY18" fmla="*/ 38100 h 171450"/>
                  <a:gd name="connsiteX19" fmla="*/ 37148 w 657225"/>
                  <a:gd name="connsiteY19" fmla="*/ 136208 h 171450"/>
                  <a:gd name="connsiteX20" fmla="*/ 240982 w 657225"/>
                  <a:gd name="connsiteY20" fmla="*/ 137160 h 171450"/>
                  <a:gd name="connsiteX21" fmla="*/ 240982 w 657225"/>
                  <a:gd name="connsiteY21" fmla="*/ 37148 h 171450"/>
                  <a:gd name="connsiteX22" fmla="*/ 162878 w 657225"/>
                  <a:gd name="connsiteY22" fmla="*/ 37148 h 171450"/>
                  <a:gd name="connsiteX23" fmla="*/ 162878 w 657225"/>
                  <a:gd name="connsiteY23" fmla="*/ 137160 h 171450"/>
                  <a:gd name="connsiteX24" fmla="*/ 240982 w 657225"/>
                  <a:gd name="connsiteY24" fmla="*/ 137160 h 171450"/>
                  <a:gd name="connsiteX25" fmla="*/ 621982 w 657225"/>
                  <a:gd name="connsiteY25" fmla="*/ 39052 h 171450"/>
                  <a:gd name="connsiteX26" fmla="*/ 542925 w 657225"/>
                  <a:gd name="connsiteY26" fmla="*/ 39052 h 171450"/>
                  <a:gd name="connsiteX27" fmla="*/ 542925 w 657225"/>
                  <a:gd name="connsiteY27" fmla="*/ 136208 h 171450"/>
                  <a:gd name="connsiteX28" fmla="*/ 621982 w 657225"/>
                  <a:gd name="connsiteY28" fmla="*/ 136208 h 171450"/>
                  <a:gd name="connsiteX29" fmla="*/ 621982 w 657225"/>
                  <a:gd name="connsiteY29" fmla="*/ 3905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7225" h="171450">
                    <a:moveTo>
                      <a:pt x="660082" y="176213"/>
                    </a:moveTo>
                    <a:cubicBezTo>
                      <a:pt x="440055" y="176213"/>
                      <a:pt x="221932" y="176213"/>
                      <a:pt x="0" y="176213"/>
                    </a:cubicBezTo>
                    <a:cubicBezTo>
                      <a:pt x="0" y="119063"/>
                      <a:pt x="0" y="60960"/>
                      <a:pt x="0" y="0"/>
                    </a:cubicBezTo>
                    <a:cubicBezTo>
                      <a:pt x="217170" y="0"/>
                      <a:pt x="437198" y="0"/>
                      <a:pt x="660082" y="0"/>
                    </a:cubicBezTo>
                    <a:cubicBezTo>
                      <a:pt x="660082" y="55245"/>
                      <a:pt x="660082" y="113348"/>
                      <a:pt x="660082" y="176213"/>
                    </a:cubicBezTo>
                    <a:close/>
                    <a:moveTo>
                      <a:pt x="369570" y="137160"/>
                    </a:moveTo>
                    <a:cubicBezTo>
                      <a:pt x="369570" y="101918"/>
                      <a:pt x="369570" y="69533"/>
                      <a:pt x="369570" y="38100"/>
                    </a:cubicBezTo>
                    <a:cubicBezTo>
                      <a:pt x="340043" y="38100"/>
                      <a:pt x="314325" y="38100"/>
                      <a:pt x="287655" y="38100"/>
                    </a:cubicBezTo>
                    <a:cubicBezTo>
                      <a:pt x="287655" y="72390"/>
                      <a:pt x="287655" y="102870"/>
                      <a:pt x="287655" y="137160"/>
                    </a:cubicBezTo>
                    <a:cubicBezTo>
                      <a:pt x="315278" y="137160"/>
                      <a:pt x="340043" y="137160"/>
                      <a:pt x="369570" y="137160"/>
                    </a:cubicBezTo>
                    <a:close/>
                    <a:moveTo>
                      <a:pt x="419100" y="38100"/>
                    </a:moveTo>
                    <a:cubicBezTo>
                      <a:pt x="419100" y="72390"/>
                      <a:pt x="419100" y="104775"/>
                      <a:pt x="419100" y="138113"/>
                    </a:cubicBezTo>
                    <a:cubicBezTo>
                      <a:pt x="446723" y="138113"/>
                      <a:pt x="471488" y="138113"/>
                      <a:pt x="497205" y="138113"/>
                    </a:cubicBezTo>
                    <a:cubicBezTo>
                      <a:pt x="497205" y="103823"/>
                      <a:pt x="497205" y="71438"/>
                      <a:pt x="497205" y="38100"/>
                    </a:cubicBezTo>
                    <a:cubicBezTo>
                      <a:pt x="469582" y="38100"/>
                      <a:pt x="444818" y="38100"/>
                      <a:pt x="419100" y="38100"/>
                    </a:cubicBezTo>
                    <a:close/>
                    <a:moveTo>
                      <a:pt x="37148" y="136208"/>
                    </a:moveTo>
                    <a:cubicBezTo>
                      <a:pt x="65723" y="136208"/>
                      <a:pt x="91440" y="136208"/>
                      <a:pt x="116205" y="136208"/>
                    </a:cubicBezTo>
                    <a:cubicBezTo>
                      <a:pt x="116205" y="100965"/>
                      <a:pt x="116205" y="70485"/>
                      <a:pt x="116205" y="38100"/>
                    </a:cubicBezTo>
                    <a:cubicBezTo>
                      <a:pt x="88582" y="38100"/>
                      <a:pt x="62865" y="38100"/>
                      <a:pt x="37148" y="38100"/>
                    </a:cubicBezTo>
                    <a:cubicBezTo>
                      <a:pt x="37148" y="73343"/>
                      <a:pt x="37148" y="103823"/>
                      <a:pt x="37148" y="136208"/>
                    </a:cubicBezTo>
                    <a:close/>
                    <a:moveTo>
                      <a:pt x="240982" y="137160"/>
                    </a:moveTo>
                    <a:cubicBezTo>
                      <a:pt x="240982" y="102870"/>
                      <a:pt x="240982" y="70485"/>
                      <a:pt x="240982" y="37148"/>
                    </a:cubicBezTo>
                    <a:cubicBezTo>
                      <a:pt x="213360" y="37148"/>
                      <a:pt x="188595" y="37148"/>
                      <a:pt x="162878" y="37148"/>
                    </a:cubicBezTo>
                    <a:cubicBezTo>
                      <a:pt x="162878" y="71438"/>
                      <a:pt x="162878" y="103823"/>
                      <a:pt x="162878" y="137160"/>
                    </a:cubicBezTo>
                    <a:cubicBezTo>
                      <a:pt x="190500" y="137160"/>
                      <a:pt x="214313" y="137160"/>
                      <a:pt x="240982" y="137160"/>
                    </a:cubicBezTo>
                    <a:close/>
                    <a:moveTo>
                      <a:pt x="621982" y="39052"/>
                    </a:moveTo>
                    <a:cubicBezTo>
                      <a:pt x="594360" y="39052"/>
                      <a:pt x="568643" y="39052"/>
                      <a:pt x="542925" y="39052"/>
                    </a:cubicBezTo>
                    <a:cubicBezTo>
                      <a:pt x="542925" y="73343"/>
                      <a:pt x="542925" y="103823"/>
                      <a:pt x="542925" y="136208"/>
                    </a:cubicBezTo>
                    <a:cubicBezTo>
                      <a:pt x="570548" y="136208"/>
                      <a:pt x="596265" y="136208"/>
                      <a:pt x="621982" y="136208"/>
                    </a:cubicBezTo>
                    <a:cubicBezTo>
                      <a:pt x="621982" y="101918"/>
                      <a:pt x="621982" y="70485"/>
                      <a:pt x="621982" y="39052"/>
                    </a:cubicBezTo>
                    <a:close/>
                  </a:path>
                </a:pathLst>
              </a:custGeom>
              <a:grpFill/>
              <a:ln w="9525" cap="flat">
                <a:noFill/>
                <a:prstDash val="solid"/>
                <a:miter/>
              </a:ln>
            </p:spPr>
            <p:txBody>
              <a:bodyPr rtlCol="0" anchor="ctr"/>
              <a:lstStyle/>
              <a:p>
                <a:endParaRPr lang="en-US">
                  <a:solidFill>
                    <a:schemeClr val="bg1"/>
                  </a:solidFill>
                </a:endParaRPr>
              </a:p>
            </p:txBody>
          </p:sp>
          <p:sp>
            <p:nvSpPr>
              <p:cNvPr id="54" name="Freeform: Shape 149">
                <a:extLst>
                  <a:ext uri="{FF2B5EF4-FFF2-40B4-BE49-F238E27FC236}">
                    <a16:creationId xmlns:a16="http://schemas.microsoft.com/office/drawing/2014/main" id="{965842CC-1379-4336-BB95-A447027704EA}"/>
                  </a:ext>
                </a:extLst>
              </p:cNvPr>
              <p:cNvSpPr/>
              <p:nvPr/>
            </p:nvSpPr>
            <p:spPr>
              <a:xfrm>
                <a:off x="7268375" y="2168552"/>
                <a:ext cx="285750" cy="371475"/>
              </a:xfrm>
              <a:custGeom>
                <a:avLst/>
                <a:gdLst>
                  <a:gd name="connsiteX0" fmla="*/ 289712 w 285750"/>
                  <a:gd name="connsiteY0" fmla="*/ 372718 h 371475"/>
                  <a:gd name="connsiteX1" fmla="*/ 2057 w 285750"/>
                  <a:gd name="connsiteY1" fmla="*/ 372718 h 371475"/>
                  <a:gd name="connsiteX2" fmla="*/ 3962 w 285750"/>
                  <a:gd name="connsiteY2" fmla="*/ 121258 h 371475"/>
                  <a:gd name="connsiteX3" fmla="*/ 172555 w 285750"/>
                  <a:gd name="connsiteY3" fmla="*/ 1243 h 371475"/>
                  <a:gd name="connsiteX4" fmla="*/ 293523 w 285750"/>
                  <a:gd name="connsiteY4" fmla="*/ 146023 h 371475"/>
                  <a:gd name="connsiteX5" fmla="*/ 292570 w 285750"/>
                  <a:gd name="connsiteY5" fmla="*/ 359383 h 371475"/>
                  <a:gd name="connsiteX6" fmla="*/ 289712 w 285750"/>
                  <a:gd name="connsiteY6" fmla="*/ 372718 h 371475"/>
                  <a:gd name="connsiteX7" fmla="*/ 164935 w 285750"/>
                  <a:gd name="connsiteY7" fmla="*/ 174598 h 371475"/>
                  <a:gd name="connsiteX8" fmla="*/ 164935 w 285750"/>
                  <a:gd name="connsiteY8" fmla="*/ 333665 h 371475"/>
                  <a:gd name="connsiteX9" fmla="*/ 252565 w 285750"/>
                  <a:gd name="connsiteY9" fmla="*/ 333665 h 371475"/>
                  <a:gd name="connsiteX10" fmla="*/ 252565 w 285750"/>
                  <a:gd name="connsiteY10" fmla="*/ 174598 h 371475"/>
                  <a:gd name="connsiteX11" fmla="*/ 164935 w 285750"/>
                  <a:gd name="connsiteY11" fmla="*/ 174598 h 371475"/>
                  <a:gd name="connsiteX12" fmla="*/ 42062 w 285750"/>
                  <a:gd name="connsiteY12" fmla="*/ 175550 h 371475"/>
                  <a:gd name="connsiteX13" fmla="*/ 42062 w 285750"/>
                  <a:gd name="connsiteY13" fmla="*/ 334618 h 371475"/>
                  <a:gd name="connsiteX14" fmla="*/ 128740 w 285750"/>
                  <a:gd name="connsiteY14" fmla="*/ 334618 h 371475"/>
                  <a:gd name="connsiteX15" fmla="*/ 128740 w 285750"/>
                  <a:gd name="connsiteY15" fmla="*/ 175550 h 371475"/>
                  <a:gd name="connsiteX16" fmla="*/ 42062 w 285750"/>
                  <a:gd name="connsiteY16" fmla="*/ 175550 h 371475"/>
                  <a:gd name="connsiteX17" fmla="*/ 108737 w 285750"/>
                  <a:gd name="connsiteY17" fmla="*/ 46010 h 371475"/>
                  <a:gd name="connsiteX18" fmla="*/ 101118 w 285750"/>
                  <a:gd name="connsiteY18" fmla="*/ 64108 h 371475"/>
                  <a:gd name="connsiteX19" fmla="*/ 151600 w 285750"/>
                  <a:gd name="connsiteY19" fmla="*/ 91730 h 371475"/>
                  <a:gd name="connsiteX20" fmla="*/ 195415 w 285750"/>
                  <a:gd name="connsiteY20" fmla="*/ 58393 h 371475"/>
                  <a:gd name="connsiteX21" fmla="*/ 188748 w 285750"/>
                  <a:gd name="connsiteY21" fmla="*/ 46963 h 371475"/>
                  <a:gd name="connsiteX22" fmla="*/ 108737 w 285750"/>
                  <a:gd name="connsiteY22" fmla="*/ 46010 h 371475"/>
                  <a:gd name="connsiteX23" fmla="*/ 83973 w 285750"/>
                  <a:gd name="connsiteY23" fmla="*/ 69823 h 371475"/>
                  <a:gd name="connsiteX24" fmla="*/ 65875 w 285750"/>
                  <a:gd name="connsiteY24" fmla="*/ 70775 h 371475"/>
                  <a:gd name="connsiteX25" fmla="*/ 38252 w 285750"/>
                  <a:gd name="connsiteY25" fmla="*/ 135545 h 371475"/>
                  <a:gd name="connsiteX26" fmla="*/ 46825 w 285750"/>
                  <a:gd name="connsiteY26" fmla="*/ 145070 h 371475"/>
                  <a:gd name="connsiteX27" fmla="*/ 92545 w 285750"/>
                  <a:gd name="connsiteY27" fmla="*/ 127925 h 371475"/>
                  <a:gd name="connsiteX28" fmla="*/ 83973 w 285750"/>
                  <a:gd name="connsiteY28" fmla="*/ 69823 h 371475"/>
                  <a:gd name="connsiteX29" fmla="*/ 251612 w 285750"/>
                  <a:gd name="connsiteY29" fmla="*/ 144118 h 371475"/>
                  <a:gd name="connsiteX30" fmla="*/ 260185 w 285750"/>
                  <a:gd name="connsiteY30" fmla="*/ 133640 h 371475"/>
                  <a:gd name="connsiteX31" fmla="*/ 227800 w 285750"/>
                  <a:gd name="connsiteY31" fmla="*/ 69823 h 371475"/>
                  <a:gd name="connsiteX32" fmla="*/ 211607 w 285750"/>
                  <a:gd name="connsiteY32" fmla="*/ 71728 h 371475"/>
                  <a:gd name="connsiteX33" fmla="*/ 204940 w 285750"/>
                  <a:gd name="connsiteY33" fmla="*/ 129830 h 371475"/>
                  <a:gd name="connsiteX34" fmla="*/ 251612 w 285750"/>
                  <a:gd name="connsiteY34" fmla="*/ 144118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5750" h="371475">
                    <a:moveTo>
                      <a:pt x="289712" y="372718"/>
                    </a:moveTo>
                    <a:cubicBezTo>
                      <a:pt x="193510" y="372718"/>
                      <a:pt x="99212" y="372718"/>
                      <a:pt x="2057" y="372718"/>
                    </a:cubicBezTo>
                    <a:cubicBezTo>
                      <a:pt x="2057" y="286993"/>
                      <a:pt x="-3657" y="203173"/>
                      <a:pt x="3962" y="121258"/>
                    </a:cubicBezTo>
                    <a:cubicBezTo>
                      <a:pt x="11582" y="37438"/>
                      <a:pt x="83020" y="-8282"/>
                      <a:pt x="172555" y="1243"/>
                    </a:cubicBezTo>
                    <a:cubicBezTo>
                      <a:pt x="242087" y="7910"/>
                      <a:pt x="293523" y="68870"/>
                      <a:pt x="293523" y="146023"/>
                    </a:cubicBezTo>
                    <a:cubicBezTo>
                      <a:pt x="293523" y="217460"/>
                      <a:pt x="293523" y="287945"/>
                      <a:pt x="292570" y="359383"/>
                    </a:cubicBezTo>
                    <a:cubicBezTo>
                      <a:pt x="293523" y="362240"/>
                      <a:pt x="291618" y="365098"/>
                      <a:pt x="289712" y="372718"/>
                    </a:cubicBezTo>
                    <a:close/>
                    <a:moveTo>
                      <a:pt x="164935" y="174598"/>
                    </a:moveTo>
                    <a:cubicBezTo>
                      <a:pt x="164935" y="229843"/>
                      <a:pt x="164935" y="281278"/>
                      <a:pt x="164935" y="333665"/>
                    </a:cubicBezTo>
                    <a:cubicBezTo>
                      <a:pt x="196368" y="333665"/>
                      <a:pt x="224943" y="333665"/>
                      <a:pt x="252565" y="333665"/>
                    </a:cubicBezTo>
                    <a:cubicBezTo>
                      <a:pt x="252565" y="278420"/>
                      <a:pt x="252565" y="227938"/>
                      <a:pt x="252565" y="174598"/>
                    </a:cubicBezTo>
                    <a:cubicBezTo>
                      <a:pt x="223037" y="174598"/>
                      <a:pt x="196368" y="174598"/>
                      <a:pt x="164935" y="174598"/>
                    </a:cubicBezTo>
                    <a:close/>
                    <a:moveTo>
                      <a:pt x="42062" y="175550"/>
                    </a:moveTo>
                    <a:cubicBezTo>
                      <a:pt x="42062" y="227938"/>
                      <a:pt x="42062" y="280325"/>
                      <a:pt x="42062" y="334618"/>
                    </a:cubicBezTo>
                    <a:cubicBezTo>
                      <a:pt x="71590" y="334618"/>
                      <a:pt x="100165" y="334618"/>
                      <a:pt x="128740" y="334618"/>
                    </a:cubicBezTo>
                    <a:cubicBezTo>
                      <a:pt x="128740" y="279373"/>
                      <a:pt x="128740" y="228890"/>
                      <a:pt x="128740" y="175550"/>
                    </a:cubicBezTo>
                    <a:cubicBezTo>
                      <a:pt x="99212" y="175550"/>
                      <a:pt x="72543" y="175550"/>
                      <a:pt x="42062" y="175550"/>
                    </a:cubicBezTo>
                    <a:close/>
                    <a:moveTo>
                      <a:pt x="108737" y="46010"/>
                    </a:moveTo>
                    <a:cubicBezTo>
                      <a:pt x="105880" y="51725"/>
                      <a:pt x="103975" y="57440"/>
                      <a:pt x="101118" y="64108"/>
                    </a:cubicBezTo>
                    <a:cubicBezTo>
                      <a:pt x="118262" y="73633"/>
                      <a:pt x="135407" y="91730"/>
                      <a:pt x="151600" y="91730"/>
                    </a:cubicBezTo>
                    <a:cubicBezTo>
                      <a:pt x="166840" y="90778"/>
                      <a:pt x="181127" y="69823"/>
                      <a:pt x="195415" y="58393"/>
                    </a:cubicBezTo>
                    <a:cubicBezTo>
                      <a:pt x="193510" y="54583"/>
                      <a:pt x="190652" y="50773"/>
                      <a:pt x="188748" y="46963"/>
                    </a:cubicBezTo>
                    <a:cubicBezTo>
                      <a:pt x="162077" y="46010"/>
                      <a:pt x="135407" y="46010"/>
                      <a:pt x="108737" y="46010"/>
                    </a:cubicBezTo>
                    <a:close/>
                    <a:moveTo>
                      <a:pt x="83973" y="69823"/>
                    </a:moveTo>
                    <a:cubicBezTo>
                      <a:pt x="78257" y="69823"/>
                      <a:pt x="71590" y="69823"/>
                      <a:pt x="65875" y="70775"/>
                    </a:cubicBezTo>
                    <a:cubicBezTo>
                      <a:pt x="56350" y="92683"/>
                      <a:pt x="46825" y="113638"/>
                      <a:pt x="38252" y="135545"/>
                    </a:cubicBezTo>
                    <a:cubicBezTo>
                      <a:pt x="41110" y="138403"/>
                      <a:pt x="43968" y="142213"/>
                      <a:pt x="46825" y="145070"/>
                    </a:cubicBezTo>
                    <a:cubicBezTo>
                      <a:pt x="63018" y="139355"/>
                      <a:pt x="89687" y="137450"/>
                      <a:pt x="92545" y="127925"/>
                    </a:cubicBezTo>
                    <a:cubicBezTo>
                      <a:pt x="97307" y="109828"/>
                      <a:pt x="87782" y="88873"/>
                      <a:pt x="83973" y="69823"/>
                    </a:cubicBezTo>
                    <a:close/>
                    <a:moveTo>
                      <a:pt x="251612" y="144118"/>
                    </a:moveTo>
                    <a:cubicBezTo>
                      <a:pt x="254470" y="140308"/>
                      <a:pt x="257327" y="137450"/>
                      <a:pt x="260185" y="133640"/>
                    </a:cubicBezTo>
                    <a:cubicBezTo>
                      <a:pt x="249707" y="112685"/>
                      <a:pt x="238277" y="90778"/>
                      <a:pt x="227800" y="69823"/>
                    </a:cubicBezTo>
                    <a:cubicBezTo>
                      <a:pt x="222085" y="70775"/>
                      <a:pt x="217323" y="70775"/>
                      <a:pt x="211607" y="71728"/>
                    </a:cubicBezTo>
                    <a:cubicBezTo>
                      <a:pt x="208750" y="90778"/>
                      <a:pt x="199225" y="112685"/>
                      <a:pt x="204940" y="129830"/>
                    </a:cubicBezTo>
                    <a:cubicBezTo>
                      <a:pt x="207798" y="137450"/>
                      <a:pt x="235420" y="139355"/>
                      <a:pt x="251612" y="144118"/>
                    </a:cubicBezTo>
                    <a:close/>
                  </a:path>
                </a:pathLst>
              </a:custGeom>
              <a:grpFill/>
              <a:ln w="9525" cap="flat">
                <a:noFill/>
                <a:prstDash val="solid"/>
                <a:miter/>
              </a:ln>
            </p:spPr>
            <p:txBody>
              <a:bodyPr rtlCol="0" anchor="ctr"/>
              <a:lstStyle/>
              <a:p>
                <a:endParaRPr lang="en-US">
                  <a:solidFill>
                    <a:schemeClr val="bg1"/>
                  </a:solidFill>
                </a:endParaRPr>
              </a:p>
            </p:txBody>
          </p:sp>
          <p:sp>
            <p:nvSpPr>
              <p:cNvPr id="55" name="Freeform: Shape 150">
                <a:extLst>
                  <a:ext uri="{FF2B5EF4-FFF2-40B4-BE49-F238E27FC236}">
                    <a16:creationId xmlns:a16="http://schemas.microsoft.com/office/drawing/2014/main" id="{AB4773F4-3FD6-4F84-BC1B-307F63A96593}"/>
                  </a:ext>
                </a:extLst>
              </p:cNvPr>
              <p:cNvSpPr/>
              <p:nvPr/>
            </p:nvSpPr>
            <p:spPr>
              <a:xfrm>
                <a:off x="7580457" y="2168780"/>
                <a:ext cx="285750" cy="371475"/>
              </a:xfrm>
              <a:custGeom>
                <a:avLst/>
                <a:gdLst>
                  <a:gd name="connsiteX0" fmla="*/ 288145 w 285750"/>
                  <a:gd name="connsiteY0" fmla="*/ 372490 h 371475"/>
                  <a:gd name="connsiteX1" fmla="*/ 1443 w 285750"/>
                  <a:gd name="connsiteY1" fmla="*/ 372490 h 371475"/>
                  <a:gd name="connsiteX2" fmla="*/ 2395 w 285750"/>
                  <a:gd name="connsiteY2" fmla="*/ 110552 h 371475"/>
                  <a:gd name="connsiteX3" fmla="*/ 137650 w 285750"/>
                  <a:gd name="connsiteY3" fmla="*/ 62 h 371475"/>
                  <a:gd name="connsiteX4" fmla="*/ 286241 w 285750"/>
                  <a:gd name="connsiteY4" fmla="*/ 110552 h 371475"/>
                  <a:gd name="connsiteX5" fmla="*/ 288145 w 285750"/>
                  <a:gd name="connsiteY5" fmla="*/ 372490 h 371475"/>
                  <a:gd name="connsiteX6" fmla="*/ 40495 w 285750"/>
                  <a:gd name="connsiteY6" fmla="*/ 175322 h 371475"/>
                  <a:gd name="connsiteX7" fmla="*/ 40495 w 285750"/>
                  <a:gd name="connsiteY7" fmla="*/ 334390 h 371475"/>
                  <a:gd name="connsiteX8" fmla="*/ 129078 w 285750"/>
                  <a:gd name="connsiteY8" fmla="*/ 334390 h 371475"/>
                  <a:gd name="connsiteX9" fmla="*/ 129078 w 285750"/>
                  <a:gd name="connsiteY9" fmla="*/ 175322 h 371475"/>
                  <a:gd name="connsiteX10" fmla="*/ 40495 w 285750"/>
                  <a:gd name="connsiteY10" fmla="*/ 175322 h 371475"/>
                  <a:gd name="connsiteX11" fmla="*/ 252903 w 285750"/>
                  <a:gd name="connsiteY11" fmla="*/ 335342 h 371475"/>
                  <a:gd name="connsiteX12" fmla="*/ 252903 w 285750"/>
                  <a:gd name="connsiteY12" fmla="*/ 176275 h 371475"/>
                  <a:gd name="connsiteX13" fmla="*/ 163368 w 285750"/>
                  <a:gd name="connsiteY13" fmla="*/ 176275 h 371475"/>
                  <a:gd name="connsiteX14" fmla="*/ 163368 w 285750"/>
                  <a:gd name="connsiteY14" fmla="*/ 335342 h 371475"/>
                  <a:gd name="connsiteX15" fmla="*/ 252903 w 285750"/>
                  <a:gd name="connsiteY15" fmla="*/ 335342 h 371475"/>
                  <a:gd name="connsiteX16" fmla="*/ 193848 w 285750"/>
                  <a:gd name="connsiteY16" fmla="*/ 60070 h 371475"/>
                  <a:gd name="connsiteX17" fmla="*/ 188133 w 285750"/>
                  <a:gd name="connsiteY17" fmla="*/ 46735 h 371475"/>
                  <a:gd name="connsiteX18" fmla="*/ 103361 w 285750"/>
                  <a:gd name="connsiteY18" fmla="*/ 46735 h 371475"/>
                  <a:gd name="connsiteX19" fmla="*/ 97645 w 285750"/>
                  <a:gd name="connsiteY19" fmla="*/ 60070 h 371475"/>
                  <a:gd name="connsiteX20" fmla="*/ 145270 w 285750"/>
                  <a:gd name="connsiteY20" fmla="*/ 90550 h 371475"/>
                  <a:gd name="connsiteX21" fmla="*/ 193848 w 285750"/>
                  <a:gd name="connsiteY21" fmla="*/ 60070 h 371475"/>
                  <a:gd name="connsiteX22" fmla="*/ 227186 w 285750"/>
                  <a:gd name="connsiteY22" fmla="*/ 69595 h 371475"/>
                  <a:gd name="connsiteX23" fmla="*/ 210041 w 285750"/>
                  <a:gd name="connsiteY23" fmla="*/ 69595 h 371475"/>
                  <a:gd name="connsiteX24" fmla="*/ 201468 w 285750"/>
                  <a:gd name="connsiteY24" fmla="*/ 126745 h 371475"/>
                  <a:gd name="connsiteX25" fmla="*/ 263381 w 285750"/>
                  <a:gd name="connsiteY25" fmla="*/ 146747 h 371475"/>
                  <a:gd name="connsiteX26" fmla="*/ 227186 w 285750"/>
                  <a:gd name="connsiteY26" fmla="*/ 69595 h 371475"/>
                  <a:gd name="connsiteX27" fmla="*/ 35733 w 285750"/>
                  <a:gd name="connsiteY27" fmla="*/ 132460 h 371475"/>
                  <a:gd name="connsiteX28" fmla="*/ 45258 w 285750"/>
                  <a:gd name="connsiteY28" fmla="*/ 143890 h 371475"/>
                  <a:gd name="connsiteX29" fmla="*/ 90025 w 285750"/>
                  <a:gd name="connsiteY29" fmla="*/ 127697 h 371475"/>
                  <a:gd name="connsiteX30" fmla="*/ 79548 w 285750"/>
                  <a:gd name="connsiteY30" fmla="*/ 69595 h 371475"/>
                  <a:gd name="connsiteX31" fmla="*/ 66213 w 285750"/>
                  <a:gd name="connsiteY31" fmla="*/ 69595 h 371475"/>
                  <a:gd name="connsiteX32" fmla="*/ 35733 w 285750"/>
                  <a:gd name="connsiteY32" fmla="*/ 13246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5750" h="371475">
                    <a:moveTo>
                      <a:pt x="288145" y="372490"/>
                    </a:moveTo>
                    <a:cubicBezTo>
                      <a:pt x="193848" y="372490"/>
                      <a:pt x="99550" y="372490"/>
                      <a:pt x="1443" y="372490"/>
                    </a:cubicBezTo>
                    <a:cubicBezTo>
                      <a:pt x="1443" y="283907"/>
                      <a:pt x="-2367" y="197230"/>
                      <a:pt x="2395" y="110552"/>
                    </a:cubicBezTo>
                    <a:cubicBezTo>
                      <a:pt x="6205" y="49592"/>
                      <a:pt x="70975" y="1015"/>
                      <a:pt x="137650" y="62"/>
                    </a:cubicBezTo>
                    <a:cubicBezTo>
                      <a:pt x="215756" y="-1843"/>
                      <a:pt x="280525" y="40067"/>
                      <a:pt x="286241" y="110552"/>
                    </a:cubicBezTo>
                    <a:cubicBezTo>
                      <a:pt x="293861" y="195325"/>
                      <a:pt x="288145" y="282955"/>
                      <a:pt x="288145" y="372490"/>
                    </a:cubicBezTo>
                    <a:close/>
                    <a:moveTo>
                      <a:pt x="40495" y="175322"/>
                    </a:moveTo>
                    <a:cubicBezTo>
                      <a:pt x="40495" y="231520"/>
                      <a:pt x="40495" y="282955"/>
                      <a:pt x="40495" y="334390"/>
                    </a:cubicBezTo>
                    <a:cubicBezTo>
                      <a:pt x="72880" y="334390"/>
                      <a:pt x="101455" y="334390"/>
                      <a:pt x="129078" y="334390"/>
                    </a:cubicBezTo>
                    <a:cubicBezTo>
                      <a:pt x="129078" y="279145"/>
                      <a:pt x="129078" y="227710"/>
                      <a:pt x="129078" y="175322"/>
                    </a:cubicBezTo>
                    <a:cubicBezTo>
                      <a:pt x="98598" y="175322"/>
                      <a:pt x="71928" y="175322"/>
                      <a:pt x="40495" y="175322"/>
                    </a:cubicBezTo>
                    <a:close/>
                    <a:moveTo>
                      <a:pt x="252903" y="335342"/>
                    </a:moveTo>
                    <a:cubicBezTo>
                      <a:pt x="252903" y="278192"/>
                      <a:pt x="252903" y="226757"/>
                      <a:pt x="252903" y="176275"/>
                    </a:cubicBezTo>
                    <a:cubicBezTo>
                      <a:pt x="221470" y="176275"/>
                      <a:pt x="193848" y="176275"/>
                      <a:pt x="163368" y="176275"/>
                    </a:cubicBezTo>
                    <a:cubicBezTo>
                      <a:pt x="163368" y="230567"/>
                      <a:pt x="163368" y="282002"/>
                      <a:pt x="163368" y="335342"/>
                    </a:cubicBezTo>
                    <a:cubicBezTo>
                      <a:pt x="194800" y="335342"/>
                      <a:pt x="222423" y="335342"/>
                      <a:pt x="252903" y="335342"/>
                    </a:cubicBezTo>
                    <a:close/>
                    <a:moveTo>
                      <a:pt x="193848" y="60070"/>
                    </a:moveTo>
                    <a:cubicBezTo>
                      <a:pt x="191943" y="55307"/>
                      <a:pt x="190038" y="50545"/>
                      <a:pt x="188133" y="46735"/>
                    </a:cubicBezTo>
                    <a:cubicBezTo>
                      <a:pt x="159558" y="46735"/>
                      <a:pt x="131936" y="46735"/>
                      <a:pt x="103361" y="46735"/>
                    </a:cubicBezTo>
                    <a:cubicBezTo>
                      <a:pt x="101455" y="51497"/>
                      <a:pt x="99550" y="55307"/>
                      <a:pt x="97645" y="60070"/>
                    </a:cubicBezTo>
                    <a:cubicBezTo>
                      <a:pt x="113838" y="71500"/>
                      <a:pt x="129078" y="90550"/>
                      <a:pt x="145270" y="90550"/>
                    </a:cubicBezTo>
                    <a:cubicBezTo>
                      <a:pt x="161463" y="90550"/>
                      <a:pt x="177656" y="71500"/>
                      <a:pt x="193848" y="60070"/>
                    </a:cubicBezTo>
                    <a:close/>
                    <a:moveTo>
                      <a:pt x="227186" y="69595"/>
                    </a:moveTo>
                    <a:cubicBezTo>
                      <a:pt x="221470" y="69595"/>
                      <a:pt x="215756" y="69595"/>
                      <a:pt x="210041" y="69595"/>
                    </a:cubicBezTo>
                    <a:cubicBezTo>
                      <a:pt x="206231" y="88645"/>
                      <a:pt x="195753" y="110552"/>
                      <a:pt x="201468" y="126745"/>
                    </a:cubicBezTo>
                    <a:cubicBezTo>
                      <a:pt x="205278" y="136270"/>
                      <a:pt x="232900" y="138175"/>
                      <a:pt x="263381" y="146747"/>
                    </a:cubicBezTo>
                    <a:cubicBezTo>
                      <a:pt x="247188" y="111505"/>
                      <a:pt x="236711" y="90550"/>
                      <a:pt x="227186" y="69595"/>
                    </a:cubicBezTo>
                    <a:close/>
                    <a:moveTo>
                      <a:pt x="35733" y="132460"/>
                    </a:moveTo>
                    <a:cubicBezTo>
                      <a:pt x="38591" y="136270"/>
                      <a:pt x="42400" y="140080"/>
                      <a:pt x="45258" y="143890"/>
                    </a:cubicBezTo>
                    <a:cubicBezTo>
                      <a:pt x="61450" y="138175"/>
                      <a:pt x="89073" y="135317"/>
                      <a:pt x="90025" y="127697"/>
                    </a:cubicBezTo>
                    <a:cubicBezTo>
                      <a:pt x="92883" y="109600"/>
                      <a:pt x="83358" y="88645"/>
                      <a:pt x="79548" y="69595"/>
                    </a:cubicBezTo>
                    <a:cubicBezTo>
                      <a:pt x="74786" y="69595"/>
                      <a:pt x="70023" y="69595"/>
                      <a:pt x="66213" y="69595"/>
                    </a:cubicBezTo>
                    <a:cubicBezTo>
                      <a:pt x="55736" y="89597"/>
                      <a:pt x="46211" y="110552"/>
                      <a:pt x="35733" y="132460"/>
                    </a:cubicBezTo>
                    <a:close/>
                  </a:path>
                </a:pathLst>
              </a:custGeom>
              <a:grpFill/>
              <a:ln w="9525" cap="flat">
                <a:noFill/>
                <a:prstDash val="solid"/>
                <a:miter/>
              </a:ln>
            </p:spPr>
            <p:txBody>
              <a:bodyPr rtlCol="0" anchor="ctr"/>
              <a:lstStyle/>
              <a:p>
                <a:endParaRPr lang="en-US">
                  <a:solidFill>
                    <a:schemeClr val="bg1"/>
                  </a:solidFill>
                </a:endParaRPr>
              </a:p>
            </p:txBody>
          </p:sp>
          <p:sp>
            <p:nvSpPr>
              <p:cNvPr id="56" name="Freeform: Shape 151">
                <a:extLst>
                  <a:ext uri="{FF2B5EF4-FFF2-40B4-BE49-F238E27FC236}">
                    <a16:creationId xmlns:a16="http://schemas.microsoft.com/office/drawing/2014/main" id="{0556542F-CD87-4706-B784-09B4E78A0735}"/>
                  </a:ext>
                </a:extLst>
              </p:cNvPr>
              <p:cNvSpPr/>
              <p:nvPr/>
            </p:nvSpPr>
            <p:spPr>
              <a:xfrm>
                <a:off x="7319010" y="1884998"/>
                <a:ext cx="200025" cy="295275"/>
              </a:xfrm>
              <a:custGeom>
                <a:avLst/>
                <a:gdLst>
                  <a:gd name="connsiteX0" fmla="*/ 200977 w 200025"/>
                  <a:gd name="connsiteY0" fmla="*/ 299085 h 295275"/>
                  <a:gd name="connsiteX1" fmla="*/ 0 w 200025"/>
                  <a:gd name="connsiteY1" fmla="*/ 297180 h 295275"/>
                  <a:gd name="connsiteX2" fmla="*/ 70485 w 200025"/>
                  <a:gd name="connsiteY2" fmla="*/ 0 h 295275"/>
                  <a:gd name="connsiteX3" fmla="*/ 126682 w 200025"/>
                  <a:gd name="connsiteY3" fmla="*/ 0 h 295275"/>
                  <a:gd name="connsiteX4" fmla="*/ 141922 w 200025"/>
                  <a:gd name="connsiteY4" fmla="*/ 130492 h 295275"/>
                  <a:gd name="connsiteX5" fmla="*/ 200977 w 200025"/>
                  <a:gd name="connsiteY5" fmla="*/ 29908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 h="295275">
                    <a:moveTo>
                      <a:pt x="200977" y="299085"/>
                    </a:moveTo>
                    <a:cubicBezTo>
                      <a:pt x="126682" y="255270"/>
                      <a:pt x="62865" y="255270"/>
                      <a:pt x="0" y="297180"/>
                    </a:cubicBezTo>
                    <a:cubicBezTo>
                      <a:pt x="15240" y="195263"/>
                      <a:pt x="88582" y="110490"/>
                      <a:pt x="70485" y="0"/>
                    </a:cubicBezTo>
                    <a:cubicBezTo>
                      <a:pt x="85725" y="0"/>
                      <a:pt x="120015" y="0"/>
                      <a:pt x="126682" y="0"/>
                    </a:cubicBezTo>
                    <a:cubicBezTo>
                      <a:pt x="119063" y="59055"/>
                      <a:pt x="129540" y="89535"/>
                      <a:pt x="141922" y="130492"/>
                    </a:cubicBezTo>
                    <a:cubicBezTo>
                      <a:pt x="158115" y="183833"/>
                      <a:pt x="180975" y="208597"/>
                      <a:pt x="200977" y="299085"/>
                    </a:cubicBezTo>
                    <a:close/>
                  </a:path>
                </a:pathLst>
              </a:custGeom>
              <a:grpFill/>
              <a:ln w="9525" cap="flat">
                <a:noFill/>
                <a:prstDash val="solid"/>
                <a:miter/>
              </a:ln>
            </p:spPr>
            <p:txBody>
              <a:bodyPr rtlCol="0" anchor="ctr"/>
              <a:lstStyle/>
              <a:p>
                <a:endParaRPr lang="en-US">
                  <a:solidFill>
                    <a:schemeClr val="bg1"/>
                  </a:solidFill>
                </a:endParaRPr>
              </a:p>
            </p:txBody>
          </p:sp>
          <p:sp>
            <p:nvSpPr>
              <p:cNvPr id="57" name="Freeform: Shape 152">
                <a:extLst>
                  <a:ext uri="{FF2B5EF4-FFF2-40B4-BE49-F238E27FC236}">
                    <a16:creationId xmlns:a16="http://schemas.microsoft.com/office/drawing/2014/main" id="{3153D261-A196-4684-A983-5FF14C6126A9}"/>
                  </a:ext>
                </a:extLst>
              </p:cNvPr>
              <p:cNvSpPr/>
              <p:nvPr/>
            </p:nvSpPr>
            <p:spPr>
              <a:xfrm>
                <a:off x="7393305" y="1564005"/>
                <a:ext cx="38100" cy="304800"/>
              </a:xfrm>
              <a:custGeom>
                <a:avLst/>
                <a:gdLst>
                  <a:gd name="connsiteX0" fmla="*/ 0 w 38100"/>
                  <a:gd name="connsiteY0" fmla="*/ 308610 h 304800"/>
                  <a:gd name="connsiteX1" fmla="*/ 15240 w 38100"/>
                  <a:gd name="connsiteY1" fmla="*/ 236220 h 304800"/>
                  <a:gd name="connsiteX2" fmla="*/ 16193 w 38100"/>
                  <a:gd name="connsiteY2" fmla="*/ 0 h 304800"/>
                  <a:gd name="connsiteX3" fmla="*/ 28575 w 38100"/>
                  <a:gd name="connsiteY3" fmla="*/ 0 h 304800"/>
                  <a:gd name="connsiteX4" fmla="*/ 29527 w 38100"/>
                  <a:gd name="connsiteY4" fmla="*/ 228600 h 304800"/>
                  <a:gd name="connsiteX5" fmla="*/ 44768 w 38100"/>
                  <a:gd name="connsiteY5" fmla="*/ 308610 h 304800"/>
                  <a:gd name="connsiteX6" fmla="*/ 0 w 38100"/>
                  <a:gd name="connsiteY6" fmla="*/ 30861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04800">
                    <a:moveTo>
                      <a:pt x="0" y="308610"/>
                    </a:moveTo>
                    <a:cubicBezTo>
                      <a:pt x="5715" y="281940"/>
                      <a:pt x="15240" y="260033"/>
                      <a:pt x="15240" y="236220"/>
                    </a:cubicBezTo>
                    <a:cubicBezTo>
                      <a:pt x="17145" y="157163"/>
                      <a:pt x="16193" y="79058"/>
                      <a:pt x="16193" y="0"/>
                    </a:cubicBezTo>
                    <a:cubicBezTo>
                      <a:pt x="20002" y="0"/>
                      <a:pt x="23813" y="0"/>
                      <a:pt x="28575" y="0"/>
                    </a:cubicBezTo>
                    <a:cubicBezTo>
                      <a:pt x="28575" y="76200"/>
                      <a:pt x="27622" y="152400"/>
                      <a:pt x="29527" y="228600"/>
                    </a:cubicBezTo>
                    <a:cubicBezTo>
                      <a:pt x="30480" y="254318"/>
                      <a:pt x="39052" y="280035"/>
                      <a:pt x="44768" y="308610"/>
                    </a:cubicBezTo>
                    <a:cubicBezTo>
                      <a:pt x="32385" y="308610"/>
                      <a:pt x="13335" y="308610"/>
                      <a:pt x="0" y="308610"/>
                    </a:cubicBezTo>
                    <a:close/>
                  </a:path>
                </a:pathLst>
              </a:custGeom>
              <a:grpFill/>
              <a:ln w="9525" cap="flat">
                <a:noFill/>
                <a:prstDash val="solid"/>
                <a:miter/>
              </a:ln>
            </p:spPr>
            <p:txBody>
              <a:bodyPr rtlCol="0" anchor="ctr"/>
              <a:lstStyle/>
              <a:p>
                <a:endParaRPr lang="en-US">
                  <a:solidFill>
                    <a:schemeClr val="bg1"/>
                  </a:solidFill>
                </a:endParaRPr>
              </a:p>
            </p:txBody>
          </p:sp>
          <p:sp>
            <p:nvSpPr>
              <p:cNvPr id="58" name="Freeform: Shape 153">
                <a:extLst>
                  <a:ext uri="{FF2B5EF4-FFF2-40B4-BE49-F238E27FC236}">
                    <a16:creationId xmlns:a16="http://schemas.microsoft.com/office/drawing/2014/main" id="{C9E29AC9-8D85-4651-BEE9-28D5195C7486}"/>
                  </a:ext>
                </a:extLst>
              </p:cNvPr>
              <p:cNvSpPr/>
              <p:nvPr/>
            </p:nvSpPr>
            <p:spPr>
              <a:xfrm>
                <a:off x="7529513" y="2601277"/>
                <a:ext cx="76200" cy="95250"/>
              </a:xfrm>
              <a:custGeom>
                <a:avLst/>
                <a:gdLst>
                  <a:gd name="connsiteX0" fmla="*/ 81915 w 76200"/>
                  <a:gd name="connsiteY0" fmla="*/ 99060 h 95250"/>
                  <a:gd name="connsiteX1" fmla="*/ 0 w 76200"/>
                  <a:gd name="connsiteY1" fmla="*/ 99060 h 95250"/>
                  <a:gd name="connsiteX2" fmla="*/ 0 w 76200"/>
                  <a:gd name="connsiteY2" fmla="*/ 0 h 95250"/>
                  <a:gd name="connsiteX3" fmla="*/ 81915 w 76200"/>
                  <a:gd name="connsiteY3" fmla="*/ 0 h 95250"/>
                  <a:gd name="connsiteX4" fmla="*/ 81915 w 76200"/>
                  <a:gd name="connsiteY4" fmla="*/ 9906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81915" y="99060"/>
                    </a:moveTo>
                    <a:cubicBezTo>
                      <a:pt x="52388" y="99060"/>
                      <a:pt x="27623" y="99060"/>
                      <a:pt x="0" y="99060"/>
                    </a:cubicBezTo>
                    <a:cubicBezTo>
                      <a:pt x="0" y="65723"/>
                      <a:pt x="0" y="35243"/>
                      <a:pt x="0" y="0"/>
                    </a:cubicBezTo>
                    <a:cubicBezTo>
                      <a:pt x="26670" y="0"/>
                      <a:pt x="52388" y="0"/>
                      <a:pt x="81915" y="0"/>
                    </a:cubicBezTo>
                    <a:cubicBezTo>
                      <a:pt x="81915" y="32385"/>
                      <a:pt x="81915" y="63818"/>
                      <a:pt x="81915" y="99060"/>
                    </a:cubicBezTo>
                    <a:close/>
                  </a:path>
                </a:pathLst>
              </a:custGeom>
              <a:grpFill/>
              <a:ln w="9525" cap="flat">
                <a:noFill/>
                <a:prstDash val="solid"/>
                <a:miter/>
              </a:ln>
            </p:spPr>
            <p:txBody>
              <a:bodyPr rtlCol="0" anchor="ctr"/>
              <a:lstStyle/>
              <a:p>
                <a:endParaRPr lang="en-US">
                  <a:solidFill>
                    <a:schemeClr val="bg1"/>
                  </a:solidFill>
                </a:endParaRPr>
              </a:p>
            </p:txBody>
          </p:sp>
          <p:sp>
            <p:nvSpPr>
              <p:cNvPr id="59" name="Freeform: Shape 154">
                <a:extLst>
                  <a:ext uri="{FF2B5EF4-FFF2-40B4-BE49-F238E27FC236}">
                    <a16:creationId xmlns:a16="http://schemas.microsoft.com/office/drawing/2014/main" id="{7DC19492-9448-45AC-BF5F-D4D7BD990723}"/>
                  </a:ext>
                </a:extLst>
              </p:cNvPr>
              <p:cNvSpPr/>
              <p:nvPr/>
            </p:nvSpPr>
            <p:spPr>
              <a:xfrm>
                <a:off x="7626668" y="1884045"/>
                <a:ext cx="200025" cy="295275"/>
              </a:xfrm>
              <a:custGeom>
                <a:avLst/>
                <a:gdLst>
                  <a:gd name="connsiteX0" fmla="*/ 200977 w 200025"/>
                  <a:gd name="connsiteY0" fmla="*/ 299085 h 295275"/>
                  <a:gd name="connsiteX1" fmla="*/ 0 w 200025"/>
                  <a:gd name="connsiteY1" fmla="*/ 297180 h 295275"/>
                  <a:gd name="connsiteX2" fmla="*/ 70485 w 200025"/>
                  <a:gd name="connsiteY2" fmla="*/ 0 h 295275"/>
                  <a:gd name="connsiteX3" fmla="*/ 126682 w 200025"/>
                  <a:gd name="connsiteY3" fmla="*/ 0 h 295275"/>
                  <a:gd name="connsiteX4" fmla="*/ 141922 w 200025"/>
                  <a:gd name="connsiteY4" fmla="*/ 130493 h 295275"/>
                  <a:gd name="connsiteX5" fmla="*/ 200977 w 200025"/>
                  <a:gd name="connsiteY5" fmla="*/ 29908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 h="295275">
                    <a:moveTo>
                      <a:pt x="200977" y="299085"/>
                    </a:moveTo>
                    <a:cubicBezTo>
                      <a:pt x="126682" y="255270"/>
                      <a:pt x="62865" y="255270"/>
                      <a:pt x="0" y="297180"/>
                    </a:cubicBezTo>
                    <a:cubicBezTo>
                      <a:pt x="15240" y="195263"/>
                      <a:pt x="88582" y="110490"/>
                      <a:pt x="70485" y="0"/>
                    </a:cubicBezTo>
                    <a:cubicBezTo>
                      <a:pt x="85725" y="0"/>
                      <a:pt x="120015" y="0"/>
                      <a:pt x="126682" y="0"/>
                    </a:cubicBezTo>
                    <a:cubicBezTo>
                      <a:pt x="119063" y="59055"/>
                      <a:pt x="129540" y="89535"/>
                      <a:pt x="141922" y="130493"/>
                    </a:cubicBezTo>
                    <a:cubicBezTo>
                      <a:pt x="157163" y="182880"/>
                      <a:pt x="180975" y="207645"/>
                      <a:pt x="200977" y="299085"/>
                    </a:cubicBezTo>
                    <a:close/>
                  </a:path>
                </a:pathLst>
              </a:custGeom>
              <a:grpFill/>
              <a:ln w="9525" cap="flat">
                <a:noFill/>
                <a:prstDash val="solid"/>
                <a:miter/>
              </a:ln>
            </p:spPr>
            <p:txBody>
              <a:bodyPr rtlCol="0" anchor="ctr"/>
              <a:lstStyle/>
              <a:p>
                <a:endParaRPr lang="en-US">
                  <a:solidFill>
                    <a:schemeClr val="bg1"/>
                  </a:solidFill>
                </a:endParaRPr>
              </a:p>
            </p:txBody>
          </p:sp>
          <p:sp>
            <p:nvSpPr>
              <p:cNvPr id="60" name="Freeform: Shape 155">
                <a:extLst>
                  <a:ext uri="{FF2B5EF4-FFF2-40B4-BE49-F238E27FC236}">
                    <a16:creationId xmlns:a16="http://schemas.microsoft.com/office/drawing/2014/main" id="{C8C3EB54-0F23-4DDA-956E-875A02D9D278}"/>
                  </a:ext>
                </a:extLst>
              </p:cNvPr>
              <p:cNvSpPr/>
              <p:nvPr/>
            </p:nvSpPr>
            <p:spPr>
              <a:xfrm>
                <a:off x="7700963" y="1562100"/>
                <a:ext cx="38100" cy="304800"/>
              </a:xfrm>
              <a:custGeom>
                <a:avLst/>
                <a:gdLst>
                  <a:gd name="connsiteX0" fmla="*/ 0 w 38100"/>
                  <a:gd name="connsiteY0" fmla="*/ 308610 h 304800"/>
                  <a:gd name="connsiteX1" fmla="*/ 15240 w 38100"/>
                  <a:gd name="connsiteY1" fmla="*/ 236220 h 304800"/>
                  <a:gd name="connsiteX2" fmla="*/ 16193 w 38100"/>
                  <a:gd name="connsiteY2" fmla="*/ 0 h 304800"/>
                  <a:gd name="connsiteX3" fmla="*/ 28575 w 38100"/>
                  <a:gd name="connsiteY3" fmla="*/ 0 h 304800"/>
                  <a:gd name="connsiteX4" fmla="*/ 29527 w 38100"/>
                  <a:gd name="connsiteY4" fmla="*/ 228600 h 304800"/>
                  <a:gd name="connsiteX5" fmla="*/ 44768 w 38100"/>
                  <a:gd name="connsiteY5" fmla="*/ 308610 h 304800"/>
                  <a:gd name="connsiteX6" fmla="*/ 0 w 38100"/>
                  <a:gd name="connsiteY6" fmla="*/ 30861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04800">
                    <a:moveTo>
                      <a:pt x="0" y="308610"/>
                    </a:moveTo>
                    <a:cubicBezTo>
                      <a:pt x="5715" y="281940"/>
                      <a:pt x="15240" y="260033"/>
                      <a:pt x="15240" y="236220"/>
                    </a:cubicBezTo>
                    <a:cubicBezTo>
                      <a:pt x="17145" y="157163"/>
                      <a:pt x="16193" y="79058"/>
                      <a:pt x="16193" y="0"/>
                    </a:cubicBezTo>
                    <a:cubicBezTo>
                      <a:pt x="20002" y="0"/>
                      <a:pt x="23813" y="0"/>
                      <a:pt x="28575" y="0"/>
                    </a:cubicBezTo>
                    <a:cubicBezTo>
                      <a:pt x="28575" y="76200"/>
                      <a:pt x="27623" y="152400"/>
                      <a:pt x="29527" y="228600"/>
                    </a:cubicBezTo>
                    <a:cubicBezTo>
                      <a:pt x="30480" y="254318"/>
                      <a:pt x="39052" y="280035"/>
                      <a:pt x="44768" y="308610"/>
                    </a:cubicBezTo>
                    <a:cubicBezTo>
                      <a:pt x="32385" y="308610"/>
                      <a:pt x="13335" y="308610"/>
                      <a:pt x="0" y="308610"/>
                    </a:cubicBezTo>
                    <a:close/>
                  </a:path>
                </a:pathLst>
              </a:custGeom>
              <a:grpFill/>
              <a:ln w="9525" cap="flat">
                <a:noFill/>
                <a:prstDash val="solid"/>
                <a:miter/>
              </a:ln>
            </p:spPr>
            <p:txBody>
              <a:bodyPr rtlCol="0" anchor="ctr"/>
              <a:lstStyle/>
              <a:p>
                <a:endParaRPr lang="en-US">
                  <a:solidFill>
                    <a:schemeClr val="bg1"/>
                  </a:solidFill>
                </a:endParaRPr>
              </a:p>
            </p:txBody>
          </p:sp>
        </p:grpSp>
      </p:grpSp>
      <p:grpSp>
        <p:nvGrpSpPr>
          <p:cNvPr id="66" name="Group 160">
            <a:extLst>
              <a:ext uri="{FF2B5EF4-FFF2-40B4-BE49-F238E27FC236}">
                <a16:creationId xmlns:a16="http://schemas.microsoft.com/office/drawing/2014/main" id="{51FAAE68-D4CC-4245-AAE1-04D97B86D6F0}"/>
              </a:ext>
            </a:extLst>
          </p:cNvPr>
          <p:cNvGrpSpPr/>
          <p:nvPr/>
        </p:nvGrpSpPr>
        <p:grpSpPr>
          <a:xfrm>
            <a:off x="2953317" y="4174836"/>
            <a:ext cx="1604392" cy="1279557"/>
            <a:chOff x="2801651" y="3947683"/>
            <a:chExt cx="1683399" cy="920431"/>
          </a:xfrm>
          <a:solidFill>
            <a:schemeClr val="bg1"/>
          </a:solidFill>
        </p:grpSpPr>
        <p:sp>
          <p:nvSpPr>
            <p:cNvPr id="67" name="Freeform: Shape 161">
              <a:extLst>
                <a:ext uri="{FF2B5EF4-FFF2-40B4-BE49-F238E27FC236}">
                  <a16:creationId xmlns:a16="http://schemas.microsoft.com/office/drawing/2014/main" id="{853B1B28-0074-4E04-AA26-7521C85A8870}"/>
                </a:ext>
              </a:extLst>
            </p:cNvPr>
            <p:cNvSpPr/>
            <p:nvPr/>
          </p:nvSpPr>
          <p:spPr>
            <a:xfrm>
              <a:off x="2807950" y="3947683"/>
              <a:ext cx="1677100" cy="771623"/>
            </a:xfrm>
            <a:custGeom>
              <a:avLst/>
              <a:gdLst>
                <a:gd name="connsiteX0" fmla="*/ 1153498 w 1677099"/>
                <a:gd name="connsiteY0" fmla="*/ 762963 h 771623"/>
                <a:gd name="connsiteX1" fmla="*/ 1137751 w 1677099"/>
                <a:gd name="connsiteY1" fmla="*/ 766112 h 771623"/>
                <a:gd name="connsiteX2" fmla="*/ 980277 w 1677099"/>
                <a:gd name="connsiteY2" fmla="*/ 766112 h 771623"/>
                <a:gd name="connsiteX3" fmla="*/ 509429 w 1677099"/>
                <a:gd name="connsiteY3" fmla="*/ 766112 h 771623"/>
                <a:gd name="connsiteX4" fmla="*/ 481871 w 1677099"/>
                <a:gd name="connsiteY4" fmla="*/ 766112 h 771623"/>
                <a:gd name="connsiteX5" fmla="*/ 404709 w 1677099"/>
                <a:gd name="connsiteY5" fmla="*/ 627535 h 771623"/>
                <a:gd name="connsiteX6" fmla="*/ 297626 w 1677099"/>
                <a:gd name="connsiteY6" fmla="*/ 602339 h 771623"/>
                <a:gd name="connsiteX7" fmla="*/ 151175 w 1677099"/>
                <a:gd name="connsiteY7" fmla="*/ 764537 h 771623"/>
                <a:gd name="connsiteX8" fmla="*/ 23621 w 1677099"/>
                <a:gd name="connsiteY8" fmla="*/ 764537 h 771623"/>
                <a:gd name="connsiteX9" fmla="*/ 23621 w 1677099"/>
                <a:gd name="connsiteY9" fmla="*/ 722019 h 771623"/>
                <a:gd name="connsiteX10" fmla="*/ 1575 w 1677099"/>
                <a:gd name="connsiteY10" fmla="*/ 699186 h 771623"/>
                <a:gd name="connsiteX11" fmla="*/ 0 w 1677099"/>
                <a:gd name="connsiteY11" fmla="*/ 688950 h 771623"/>
                <a:gd name="connsiteX12" fmla="*/ 0 w 1677099"/>
                <a:gd name="connsiteY12" fmla="*/ 489745 h 771623"/>
                <a:gd name="connsiteX13" fmla="*/ 25196 w 1677099"/>
                <a:gd name="connsiteY13" fmla="*/ 445652 h 771623"/>
                <a:gd name="connsiteX14" fmla="*/ 35432 w 1677099"/>
                <a:gd name="connsiteY14" fmla="*/ 430692 h 771623"/>
                <a:gd name="connsiteX15" fmla="*/ 94485 w 1677099"/>
                <a:gd name="connsiteY15" fmla="*/ 275580 h 771623"/>
                <a:gd name="connsiteX16" fmla="*/ 121255 w 1677099"/>
                <a:gd name="connsiteY16" fmla="*/ 257470 h 771623"/>
                <a:gd name="connsiteX17" fmla="*/ 511004 w 1677099"/>
                <a:gd name="connsiteY17" fmla="*/ 257470 h 771623"/>
                <a:gd name="connsiteX18" fmla="*/ 536987 w 1677099"/>
                <a:gd name="connsiteY18" fmla="*/ 283454 h 771623"/>
                <a:gd name="connsiteX19" fmla="*/ 536987 w 1677099"/>
                <a:gd name="connsiteY19" fmla="*/ 685800 h 771623"/>
                <a:gd name="connsiteX20" fmla="*/ 561395 w 1677099"/>
                <a:gd name="connsiteY20" fmla="*/ 710209 h 771623"/>
                <a:gd name="connsiteX21" fmla="*/ 1137751 w 1677099"/>
                <a:gd name="connsiteY21" fmla="*/ 710209 h 771623"/>
                <a:gd name="connsiteX22" fmla="*/ 1165309 w 1677099"/>
                <a:gd name="connsiteY22" fmla="*/ 710209 h 771623"/>
                <a:gd name="connsiteX23" fmla="*/ 1177120 w 1677099"/>
                <a:gd name="connsiteY23" fmla="*/ 681863 h 771623"/>
                <a:gd name="connsiteX24" fmla="*/ 673202 w 1677099"/>
                <a:gd name="connsiteY24" fmla="*/ 681863 h 771623"/>
                <a:gd name="connsiteX25" fmla="*/ 591316 w 1677099"/>
                <a:gd name="connsiteY25" fmla="*/ 599977 h 771623"/>
                <a:gd name="connsiteX26" fmla="*/ 591316 w 1677099"/>
                <a:gd name="connsiteY26" fmla="*/ 83462 h 771623"/>
                <a:gd name="connsiteX27" fmla="*/ 591316 w 1677099"/>
                <a:gd name="connsiteY27" fmla="*/ 66927 h 771623"/>
                <a:gd name="connsiteX28" fmla="*/ 662179 w 1677099"/>
                <a:gd name="connsiteY28" fmla="*/ 0 h 771623"/>
                <a:gd name="connsiteX29" fmla="*/ 1613323 w 1677099"/>
                <a:gd name="connsiteY29" fmla="*/ 3937 h 771623"/>
                <a:gd name="connsiteX30" fmla="*/ 1681037 w 1677099"/>
                <a:gd name="connsiteY30" fmla="*/ 70863 h 771623"/>
                <a:gd name="connsiteX31" fmla="*/ 1681037 w 1677099"/>
                <a:gd name="connsiteY31" fmla="*/ 614937 h 771623"/>
                <a:gd name="connsiteX32" fmla="*/ 1614110 w 1677099"/>
                <a:gd name="connsiteY32" fmla="*/ 681863 h 771623"/>
                <a:gd name="connsiteX33" fmla="*/ 1507028 w 1677099"/>
                <a:gd name="connsiteY33" fmla="*/ 682651 h 771623"/>
                <a:gd name="connsiteX34" fmla="*/ 1503091 w 1677099"/>
                <a:gd name="connsiteY34" fmla="*/ 683438 h 771623"/>
                <a:gd name="connsiteX35" fmla="*/ 1515689 w 1677099"/>
                <a:gd name="connsiteY35" fmla="*/ 716507 h 771623"/>
                <a:gd name="connsiteX36" fmla="*/ 1518051 w 1677099"/>
                <a:gd name="connsiteY36" fmla="*/ 714933 h 771623"/>
                <a:gd name="connsiteX37" fmla="*/ 1591277 w 1677099"/>
                <a:gd name="connsiteY37" fmla="*/ 718870 h 771623"/>
                <a:gd name="connsiteX38" fmla="*/ 1599938 w 1677099"/>
                <a:gd name="connsiteY38" fmla="*/ 744065 h 771623"/>
                <a:gd name="connsiteX39" fmla="*/ 1576316 w 1677099"/>
                <a:gd name="connsiteY39" fmla="*/ 765325 h 771623"/>
                <a:gd name="connsiteX40" fmla="*/ 1526712 w 1677099"/>
                <a:gd name="connsiteY40" fmla="*/ 766112 h 771623"/>
                <a:gd name="connsiteX41" fmla="*/ 1524350 w 1677099"/>
                <a:gd name="connsiteY41" fmla="*/ 750365 h 771623"/>
                <a:gd name="connsiteX42" fmla="*/ 1522775 w 1677099"/>
                <a:gd name="connsiteY42" fmla="*/ 751939 h 771623"/>
                <a:gd name="connsiteX43" fmla="*/ 1521988 w 1677099"/>
                <a:gd name="connsiteY43" fmla="*/ 762963 h 771623"/>
                <a:gd name="connsiteX44" fmla="*/ 1510965 w 1677099"/>
                <a:gd name="connsiteY44" fmla="*/ 778710 h 771623"/>
                <a:gd name="connsiteX45" fmla="*/ 1500729 w 1677099"/>
                <a:gd name="connsiteY45" fmla="*/ 762963 h 771623"/>
                <a:gd name="connsiteX46" fmla="*/ 1336168 w 1677099"/>
                <a:gd name="connsiteY46" fmla="*/ 607063 h 771623"/>
                <a:gd name="connsiteX47" fmla="*/ 1177120 w 1677099"/>
                <a:gd name="connsiteY47" fmla="*/ 760601 h 771623"/>
                <a:gd name="connsiteX48" fmla="*/ 1166096 w 1677099"/>
                <a:gd name="connsiteY48" fmla="*/ 778710 h 771623"/>
                <a:gd name="connsiteX49" fmla="*/ 1153498 w 1677099"/>
                <a:gd name="connsiteY49" fmla="*/ 762963 h 771623"/>
                <a:gd name="connsiteX50" fmla="*/ 248809 w 1677099"/>
                <a:gd name="connsiteY50" fmla="*/ 272431 h 771623"/>
                <a:gd name="connsiteX51" fmla="*/ 176371 w 1677099"/>
                <a:gd name="connsiteY51" fmla="*/ 272431 h 771623"/>
                <a:gd name="connsiteX52" fmla="*/ 155899 w 1677099"/>
                <a:gd name="connsiteY52" fmla="*/ 293690 h 771623"/>
                <a:gd name="connsiteX53" fmla="*/ 155899 w 1677099"/>
                <a:gd name="connsiteY53" fmla="*/ 424393 h 771623"/>
                <a:gd name="connsiteX54" fmla="*/ 176371 w 1677099"/>
                <a:gd name="connsiteY54" fmla="*/ 445652 h 771623"/>
                <a:gd name="connsiteX55" fmla="*/ 319673 w 1677099"/>
                <a:gd name="connsiteY55" fmla="*/ 445652 h 771623"/>
                <a:gd name="connsiteX56" fmla="*/ 340932 w 1677099"/>
                <a:gd name="connsiteY56" fmla="*/ 423606 h 771623"/>
                <a:gd name="connsiteX57" fmla="*/ 340932 w 1677099"/>
                <a:gd name="connsiteY57" fmla="*/ 295264 h 771623"/>
                <a:gd name="connsiteX58" fmla="*/ 319673 w 1677099"/>
                <a:gd name="connsiteY58" fmla="*/ 273218 h 771623"/>
                <a:gd name="connsiteX59" fmla="*/ 248809 w 1677099"/>
                <a:gd name="connsiteY59" fmla="*/ 272431 h 771623"/>
                <a:gd name="connsiteX60" fmla="*/ 478721 w 1677099"/>
                <a:gd name="connsiteY60" fmla="*/ 359829 h 771623"/>
                <a:gd name="connsiteX61" fmla="*/ 478721 w 1677099"/>
                <a:gd name="connsiteY61" fmla="*/ 291327 h 771623"/>
                <a:gd name="connsiteX62" fmla="*/ 460612 w 1677099"/>
                <a:gd name="connsiteY62" fmla="*/ 272431 h 771623"/>
                <a:gd name="connsiteX63" fmla="*/ 397622 w 1677099"/>
                <a:gd name="connsiteY63" fmla="*/ 272431 h 771623"/>
                <a:gd name="connsiteX64" fmla="*/ 379513 w 1677099"/>
                <a:gd name="connsiteY64" fmla="*/ 291327 h 771623"/>
                <a:gd name="connsiteX65" fmla="*/ 379513 w 1677099"/>
                <a:gd name="connsiteY65" fmla="*/ 425180 h 771623"/>
                <a:gd name="connsiteX66" fmla="*/ 398410 w 1677099"/>
                <a:gd name="connsiteY66" fmla="*/ 445652 h 771623"/>
                <a:gd name="connsiteX67" fmla="*/ 459825 w 1677099"/>
                <a:gd name="connsiteY67" fmla="*/ 445652 h 771623"/>
                <a:gd name="connsiteX68" fmla="*/ 478721 w 1677099"/>
                <a:gd name="connsiteY68" fmla="*/ 425180 h 771623"/>
                <a:gd name="connsiteX69" fmla="*/ 478721 w 1677099"/>
                <a:gd name="connsiteY69" fmla="*/ 359829 h 771623"/>
                <a:gd name="connsiteX70" fmla="*/ 123617 w 1677099"/>
                <a:gd name="connsiteY70" fmla="*/ 272431 h 771623"/>
                <a:gd name="connsiteX71" fmla="*/ 118106 w 1677099"/>
                <a:gd name="connsiteY71" fmla="*/ 277155 h 771623"/>
                <a:gd name="connsiteX72" fmla="*/ 60627 w 1677099"/>
                <a:gd name="connsiteY72" fmla="*/ 432267 h 771623"/>
                <a:gd name="connsiteX73" fmla="*/ 71651 w 1677099"/>
                <a:gd name="connsiteY73" fmla="*/ 446439 h 771623"/>
                <a:gd name="connsiteX74" fmla="*/ 107870 w 1677099"/>
                <a:gd name="connsiteY74" fmla="*/ 446439 h 771623"/>
                <a:gd name="connsiteX75" fmla="*/ 125979 w 1677099"/>
                <a:gd name="connsiteY75" fmla="*/ 429117 h 771623"/>
                <a:gd name="connsiteX76" fmla="*/ 126767 w 1677099"/>
                <a:gd name="connsiteY76" fmla="*/ 277155 h 771623"/>
                <a:gd name="connsiteX77" fmla="*/ 123617 w 1677099"/>
                <a:gd name="connsiteY77" fmla="*/ 272431 h 77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77099" h="771623">
                  <a:moveTo>
                    <a:pt x="1153498" y="762963"/>
                  </a:moveTo>
                  <a:cubicBezTo>
                    <a:pt x="1148774" y="763750"/>
                    <a:pt x="1143262" y="766112"/>
                    <a:pt x="1137751" y="766112"/>
                  </a:cubicBezTo>
                  <a:cubicBezTo>
                    <a:pt x="1084997" y="766112"/>
                    <a:pt x="1032243" y="766112"/>
                    <a:pt x="980277" y="766112"/>
                  </a:cubicBezTo>
                  <a:cubicBezTo>
                    <a:pt x="823590" y="766112"/>
                    <a:pt x="666116" y="766112"/>
                    <a:pt x="509429" y="766112"/>
                  </a:cubicBezTo>
                  <a:cubicBezTo>
                    <a:pt x="500768" y="766112"/>
                    <a:pt x="492894" y="766112"/>
                    <a:pt x="481871" y="766112"/>
                  </a:cubicBezTo>
                  <a:cubicBezTo>
                    <a:pt x="477934" y="707847"/>
                    <a:pt x="454313" y="659817"/>
                    <a:pt x="404709" y="627535"/>
                  </a:cubicBezTo>
                  <a:cubicBezTo>
                    <a:pt x="372426" y="606276"/>
                    <a:pt x="336207" y="597615"/>
                    <a:pt x="297626" y="602339"/>
                  </a:cubicBezTo>
                  <a:cubicBezTo>
                    <a:pt x="214952" y="612575"/>
                    <a:pt x="153537" y="679501"/>
                    <a:pt x="151175" y="764537"/>
                  </a:cubicBezTo>
                  <a:cubicBezTo>
                    <a:pt x="109445" y="764537"/>
                    <a:pt x="67714" y="764537"/>
                    <a:pt x="23621" y="764537"/>
                  </a:cubicBezTo>
                  <a:cubicBezTo>
                    <a:pt x="23621" y="750365"/>
                    <a:pt x="23621" y="736192"/>
                    <a:pt x="23621" y="722019"/>
                  </a:cubicBezTo>
                  <a:cubicBezTo>
                    <a:pt x="23621" y="701548"/>
                    <a:pt x="22834" y="700760"/>
                    <a:pt x="1575" y="699186"/>
                  </a:cubicBezTo>
                  <a:cubicBezTo>
                    <a:pt x="787" y="696036"/>
                    <a:pt x="0" y="692886"/>
                    <a:pt x="0" y="688950"/>
                  </a:cubicBezTo>
                  <a:cubicBezTo>
                    <a:pt x="0" y="622811"/>
                    <a:pt x="0" y="555884"/>
                    <a:pt x="0" y="489745"/>
                  </a:cubicBezTo>
                  <a:cubicBezTo>
                    <a:pt x="0" y="470848"/>
                    <a:pt x="3937" y="454313"/>
                    <a:pt x="25196" y="445652"/>
                  </a:cubicBezTo>
                  <a:cubicBezTo>
                    <a:pt x="29920" y="444077"/>
                    <a:pt x="33857" y="436204"/>
                    <a:pt x="35432" y="430692"/>
                  </a:cubicBezTo>
                  <a:cubicBezTo>
                    <a:pt x="55116" y="378726"/>
                    <a:pt x="75588" y="327547"/>
                    <a:pt x="94485" y="275580"/>
                  </a:cubicBezTo>
                  <a:cubicBezTo>
                    <a:pt x="99209" y="262195"/>
                    <a:pt x="106295" y="256683"/>
                    <a:pt x="121255" y="257470"/>
                  </a:cubicBezTo>
                  <a:cubicBezTo>
                    <a:pt x="251171" y="258258"/>
                    <a:pt x="381087" y="257470"/>
                    <a:pt x="511004" y="257470"/>
                  </a:cubicBezTo>
                  <a:cubicBezTo>
                    <a:pt x="534625" y="257470"/>
                    <a:pt x="536987" y="259832"/>
                    <a:pt x="536987" y="283454"/>
                  </a:cubicBezTo>
                  <a:cubicBezTo>
                    <a:pt x="536987" y="417307"/>
                    <a:pt x="536987" y="551947"/>
                    <a:pt x="536987" y="685800"/>
                  </a:cubicBezTo>
                  <a:cubicBezTo>
                    <a:pt x="536987" y="708634"/>
                    <a:pt x="538562" y="710209"/>
                    <a:pt x="561395" y="710209"/>
                  </a:cubicBezTo>
                  <a:cubicBezTo>
                    <a:pt x="753514" y="710209"/>
                    <a:pt x="945633" y="710209"/>
                    <a:pt x="1137751" y="710209"/>
                  </a:cubicBezTo>
                  <a:cubicBezTo>
                    <a:pt x="1146412" y="710209"/>
                    <a:pt x="1155860" y="710209"/>
                    <a:pt x="1165309" y="710209"/>
                  </a:cubicBezTo>
                  <a:cubicBezTo>
                    <a:pt x="1169246" y="700760"/>
                    <a:pt x="1173183" y="691312"/>
                    <a:pt x="1177120" y="681863"/>
                  </a:cubicBezTo>
                  <a:cubicBezTo>
                    <a:pt x="1008622" y="681863"/>
                    <a:pt x="840912" y="681863"/>
                    <a:pt x="673202" y="681863"/>
                  </a:cubicBezTo>
                  <a:cubicBezTo>
                    <a:pt x="620448" y="681863"/>
                    <a:pt x="591316" y="652731"/>
                    <a:pt x="591316" y="599977"/>
                  </a:cubicBezTo>
                  <a:cubicBezTo>
                    <a:pt x="591316" y="427543"/>
                    <a:pt x="591316" y="255896"/>
                    <a:pt x="591316" y="83462"/>
                  </a:cubicBezTo>
                  <a:cubicBezTo>
                    <a:pt x="591316" y="77950"/>
                    <a:pt x="591316" y="72438"/>
                    <a:pt x="591316" y="66927"/>
                  </a:cubicBezTo>
                  <a:cubicBezTo>
                    <a:pt x="594465" y="18897"/>
                    <a:pt x="614149" y="0"/>
                    <a:pt x="662179" y="0"/>
                  </a:cubicBezTo>
                  <a:cubicBezTo>
                    <a:pt x="979489" y="788"/>
                    <a:pt x="1296800" y="2362"/>
                    <a:pt x="1613323" y="3937"/>
                  </a:cubicBezTo>
                  <a:cubicBezTo>
                    <a:pt x="1653479" y="3937"/>
                    <a:pt x="1681037" y="30708"/>
                    <a:pt x="1681037" y="70863"/>
                  </a:cubicBezTo>
                  <a:cubicBezTo>
                    <a:pt x="1681037" y="251959"/>
                    <a:pt x="1681037" y="433054"/>
                    <a:pt x="1681037" y="614937"/>
                  </a:cubicBezTo>
                  <a:cubicBezTo>
                    <a:pt x="1681037" y="654305"/>
                    <a:pt x="1653479" y="681863"/>
                    <a:pt x="1614110" y="681863"/>
                  </a:cubicBezTo>
                  <a:cubicBezTo>
                    <a:pt x="1578678" y="682651"/>
                    <a:pt x="1542460" y="681863"/>
                    <a:pt x="1507028" y="682651"/>
                  </a:cubicBezTo>
                  <a:cubicBezTo>
                    <a:pt x="1506240" y="682651"/>
                    <a:pt x="1506240" y="682651"/>
                    <a:pt x="1503091" y="683438"/>
                  </a:cubicBezTo>
                  <a:cubicBezTo>
                    <a:pt x="1507028" y="694461"/>
                    <a:pt x="1510965" y="705485"/>
                    <a:pt x="1515689" y="716507"/>
                  </a:cubicBezTo>
                  <a:cubicBezTo>
                    <a:pt x="1516476" y="715720"/>
                    <a:pt x="1517264" y="714933"/>
                    <a:pt x="1518051" y="714933"/>
                  </a:cubicBezTo>
                  <a:cubicBezTo>
                    <a:pt x="1530649" y="707059"/>
                    <a:pt x="1582615" y="708634"/>
                    <a:pt x="1591277" y="718870"/>
                  </a:cubicBezTo>
                  <a:cubicBezTo>
                    <a:pt x="1596788" y="725169"/>
                    <a:pt x="1602300" y="737767"/>
                    <a:pt x="1599938" y="744065"/>
                  </a:cubicBezTo>
                  <a:cubicBezTo>
                    <a:pt x="1596001" y="752727"/>
                    <a:pt x="1585765" y="762963"/>
                    <a:pt x="1576316" y="765325"/>
                  </a:cubicBezTo>
                  <a:cubicBezTo>
                    <a:pt x="1560569" y="768474"/>
                    <a:pt x="1544034" y="766112"/>
                    <a:pt x="1526712" y="766112"/>
                  </a:cubicBezTo>
                  <a:cubicBezTo>
                    <a:pt x="1525925" y="760601"/>
                    <a:pt x="1525137" y="755876"/>
                    <a:pt x="1524350" y="750365"/>
                  </a:cubicBezTo>
                  <a:cubicBezTo>
                    <a:pt x="1523563" y="751152"/>
                    <a:pt x="1522775" y="751939"/>
                    <a:pt x="1522775" y="751939"/>
                  </a:cubicBezTo>
                  <a:cubicBezTo>
                    <a:pt x="1522775" y="755876"/>
                    <a:pt x="1523563" y="759813"/>
                    <a:pt x="1521988" y="762963"/>
                  </a:cubicBezTo>
                  <a:cubicBezTo>
                    <a:pt x="1518838" y="768474"/>
                    <a:pt x="1514902" y="773198"/>
                    <a:pt x="1510965" y="778710"/>
                  </a:cubicBezTo>
                  <a:cubicBezTo>
                    <a:pt x="1507028" y="773198"/>
                    <a:pt x="1500729" y="767687"/>
                    <a:pt x="1500729" y="762963"/>
                  </a:cubicBezTo>
                  <a:cubicBezTo>
                    <a:pt x="1499154" y="679501"/>
                    <a:pt x="1426716" y="605488"/>
                    <a:pt x="1336168" y="607063"/>
                  </a:cubicBezTo>
                  <a:cubicBezTo>
                    <a:pt x="1253494" y="608638"/>
                    <a:pt x="1181844" y="676352"/>
                    <a:pt x="1177120" y="760601"/>
                  </a:cubicBezTo>
                  <a:cubicBezTo>
                    <a:pt x="1176332" y="769261"/>
                    <a:pt x="1177907" y="780285"/>
                    <a:pt x="1166096" y="778710"/>
                  </a:cubicBezTo>
                  <a:cubicBezTo>
                    <a:pt x="1162160" y="777135"/>
                    <a:pt x="1157435" y="767687"/>
                    <a:pt x="1153498" y="762963"/>
                  </a:cubicBezTo>
                  <a:close/>
                  <a:moveTo>
                    <a:pt x="248809" y="272431"/>
                  </a:moveTo>
                  <a:cubicBezTo>
                    <a:pt x="224401" y="272431"/>
                    <a:pt x="200780" y="272431"/>
                    <a:pt x="176371" y="272431"/>
                  </a:cubicBezTo>
                  <a:cubicBezTo>
                    <a:pt x="162198" y="272431"/>
                    <a:pt x="155899" y="278729"/>
                    <a:pt x="155899" y="293690"/>
                  </a:cubicBezTo>
                  <a:cubicBezTo>
                    <a:pt x="155899" y="336995"/>
                    <a:pt x="155899" y="380301"/>
                    <a:pt x="155899" y="424393"/>
                  </a:cubicBezTo>
                  <a:cubicBezTo>
                    <a:pt x="155899" y="439353"/>
                    <a:pt x="162986" y="445652"/>
                    <a:pt x="176371" y="445652"/>
                  </a:cubicBezTo>
                  <a:cubicBezTo>
                    <a:pt x="224401" y="445652"/>
                    <a:pt x="271643" y="445652"/>
                    <a:pt x="319673" y="445652"/>
                  </a:cubicBezTo>
                  <a:cubicBezTo>
                    <a:pt x="334633" y="445652"/>
                    <a:pt x="341719" y="438566"/>
                    <a:pt x="340932" y="423606"/>
                  </a:cubicBezTo>
                  <a:cubicBezTo>
                    <a:pt x="340144" y="381088"/>
                    <a:pt x="340932" y="337782"/>
                    <a:pt x="340932" y="295264"/>
                  </a:cubicBezTo>
                  <a:cubicBezTo>
                    <a:pt x="340932" y="280304"/>
                    <a:pt x="334633" y="273218"/>
                    <a:pt x="319673" y="273218"/>
                  </a:cubicBezTo>
                  <a:cubicBezTo>
                    <a:pt x="296052" y="273218"/>
                    <a:pt x="272430" y="272431"/>
                    <a:pt x="248809" y="272431"/>
                  </a:cubicBezTo>
                  <a:close/>
                  <a:moveTo>
                    <a:pt x="478721" y="359829"/>
                  </a:moveTo>
                  <a:cubicBezTo>
                    <a:pt x="478721" y="336995"/>
                    <a:pt x="478721" y="314161"/>
                    <a:pt x="478721" y="291327"/>
                  </a:cubicBezTo>
                  <a:cubicBezTo>
                    <a:pt x="478721" y="278729"/>
                    <a:pt x="473997" y="272431"/>
                    <a:pt x="460612" y="272431"/>
                  </a:cubicBezTo>
                  <a:cubicBezTo>
                    <a:pt x="439353" y="273218"/>
                    <a:pt x="418094" y="273218"/>
                    <a:pt x="397622" y="272431"/>
                  </a:cubicBezTo>
                  <a:cubicBezTo>
                    <a:pt x="384237" y="272431"/>
                    <a:pt x="379513" y="278729"/>
                    <a:pt x="379513" y="291327"/>
                  </a:cubicBezTo>
                  <a:cubicBezTo>
                    <a:pt x="379513" y="336207"/>
                    <a:pt x="379513" y="380301"/>
                    <a:pt x="379513" y="425180"/>
                  </a:cubicBezTo>
                  <a:cubicBezTo>
                    <a:pt x="379513" y="438566"/>
                    <a:pt x="385024" y="445652"/>
                    <a:pt x="398410" y="445652"/>
                  </a:cubicBezTo>
                  <a:cubicBezTo>
                    <a:pt x="418881" y="445652"/>
                    <a:pt x="439353" y="445652"/>
                    <a:pt x="459825" y="445652"/>
                  </a:cubicBezTo>
                  <a:cubicBezTo>
                    <a:pt x="473210" y="445652"/>
                    <a:pt x="479509" y="439353"/>
                    <a:pt x="478721" y="425180"/>
                  </a:cubicBezTo>
                  <a:cubicBezTo>
                    <a:pt x="478721" y="403922"/>
                    <a:pt x="478721" y="381875"/>
                    <a:pt x="478721" y="359829"/>
                  </a:cubicBezTo>
                  <a:close/>
                  <a:moveTo>
                    <a:pt x="123617" y="272431"/>
                  </a:moveTo>
                  <a:cubicBezTo>
                    <a:pt x="121255" y="274005"/>
                    <a:pt x="118893" y="275580"/>
                    <a:pt x="118106" y="277155"/>
                  </a:cubicBezTo>
                  <a:cubicBezTo>
                    <a:pt x="99209" y="329121"/>
                    <a:pt x="79525" y="380301"/>
                    <a:pt x="60627" y="432267"/>
                  </a:cubicBezTo>
                  <a:cubicBezTo>
                    <a:pt x="56691" y="442503"/>
                    <a:pt x="61415" y="446439"/>
                    <a:pt x="71651" y="446439"/>
                  </a:cubicBezTo>
                  <a:cubicBezTo>
                    <a:pt x="83461" y="446439"/>
                    <a:pt x="96059" y="445652"/>
                    <a:pt x="107870" y="446439"/>
                  </a:cubicBezTo>
                  <a:cubicBezTo>
                    <a:pt x="120468" y="447227"/>
                    <a:pt x="125979" y="440928"/>
                    <a:pt x="125979" y="429117"/>
                  </a:cubicBezTo>
                  <a:cubicBezTo>
                    <a:pt x="125979" y="378726"/>
                    <a:pt x="125979" y="328334"/>
                    <a:pt x="126767" y="277155"/>
                  </a:cubicBezTo>
                  <a:cubicBezTo>
                    <a:pt x="125979" y="276367"/>
                    <a:pt x="124405" y="274793"/>
                    <a:pt x="123617" y="272431"/>
                  </a:cubicBezTo>
                  <a:close/>
                </a:path>
              </a:pathLst>
            </a:custGeom>
            <a:grpFill/>
            <a:ln w="7868" cap="flat">
              <a:noFill/>
              <a:prstDash val="solid"/>
              <a:miter/>
            </a:ln>
          </p:spPr>
          <p:txBody>
            <a:bodyPr rtlCol="0" anchor="ctr"/>
            <a:lstStyle/>
            <a:p>
              <a:endParaRPr lang="en-US">
                <a:solidFill>
                  <a:schemeClr val="bg1"/>
                </a:solidFill>
              </a:endParaRPr>
            </a:p>
          </p:txBody>
        </p:sp>
        <p:sp>
          <p:nvSpPr>
            <p:cNvPr id="68" name="Freeform: Shape 162">
              <a:extLst>
                <a:ext uri="{FF2B5EF4-FFF2-40B4-BE49-F238E27FC236}">
                  <a16:creationId xmlns:a16="http://schemas.microsoft.com/office/drawing/2014/main" id="{34C2C12D-3AE3-4DAE-B055-A99D74D4E6AA}"/>
                </a:ext>
              </a:extLst>
            </p:cNvPr>
            <p:cNvSpPr/>
            <p:nvPr/>
          </p:nvSpPr>
          <p:spPr>
            <a:xfrm>
              <a:off x="2968574" y="4560258"/>
              <a:ext cx="307075" cy="307075"/>
            </a:xfrm>
            <a:custGeom>
              <a:avLst/>
              <a:gdLst>
                <a:gd name="connsiteX0" fmla="*/ 311012 w 307074"/>
                <a:gd name="connsiteY0" fmla="*/ 156687 h 307074"/>
                <a:gd name="connsiteX1" fmla="*/ 155112 w 307074"/>
                <a:gd name="connsiteY1" fmla="*/ 311011 h 307074"/>
                <a:gd name="connsiteX2" fmla="*/ 0 w 307074"/>
                <a:gd name="connsiteY2" fmla="*/ 155112 h 307074"/>
                <a:gd name="connsiteX3" fmla="*/ 157474 w 307074"/>
                <a:gd name="connsiteY3" fmla="*/ 0 h 307074"/>
                <a:gd name="connsiteX4" fmla="*/ 311012 w 307074"/>
                <a:gd name="connsiteY4" fmla="*/ 156687 h 307074"/>
                <a:gd name="connsiteX5" fmla="*/ 158262 w 307074"/>
                <a:gd name="connsiteY5" fmla="*/ 79524 h 307074"/>
                <a:gd name="connsiteX6" fmla="*/ 78737 w 307074"/>
                <a:gd name="connsiteY6" fmla="*/ 154324 h 307074"/>
                <a:gd name="connsiteX7" fmla="*/ 153537 w 307074"/>
                <a:gd name="connsiteY7" fmla="*/ 232274 h 307074"/>
                <a:gd name="connsiteX8" fmla="*/ 232274 w 307074"/>
                <a:gd name="connsiteY8" fmla="*/ 156687 h 307074"/>
                <a:gd name="connsiteX9" fmla="*/ 158262 w 307074"/>
                <a:gd name="connsiteY9" fmla="*/ 7952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311012" y="156687"/>
                  </a:moveTo>
                  <a:cubicBezTo>
                    <a:pt x="310224" y="242510"/>
                    <a:pt x="240148" y="311799"/>
                    <a:pt x="155112" y="311011"/>
                  </a:cubicBezTo>
                  <a:cubicBezTo>
                    <a:pt x="69289" y="310224"/>
                    <a:pt x="0" y="240935"/>
                    <a:pt x="0" y="155112"/>
                  </a:cubicBezTo>
                  <a:cubicBezTo>
                    <a:pt x="0" y="68501"/>
                    <a:pt x="70076" y="0"/>
                    <a:pt x="157474" y="0"/>
                  </a:cubicBezTo>
                  <a:cubicBezTo>
                    <a:pt x="244085" y="787"/>
                    <a:pt x="311799" y="70076"/>
                    <a:pt x="311012" y="156687"/>
                  </a:cubicBezTo>
                  <a:close/>
                  <a:moveTo>
                    <a:pt x="158262" y="79524"/>
                  </a:moveTo>
                  <a:cubicBezTo>
                    <a:pt x="115744" y="77949"/>
                    <a:pt x="80312" y="111806"/>
                    <a:pt x="78737" y="154324"/>
                  </a:cubicBezTo>
                  <a:cubicBezTo>
                    <a:pt x="77950" y="195268"/>
                    <a:pt x="111807" y="230700"/>
                    <a:pt x="153537" y="232274"/>
                  </a:cubicBezTo>
                  <a:cubicBezTo>
                    <a:pt x="195268" y="233849"/>
                    <a:pt x="231487" y="199205"/>
                    <a:pt x="232274" y="156687"/>
                  </a:cubicBezTo>
                  <a:cubicBezTo>
                    <a:pt x="233849" y="115743"/>
                    <a:pt x="200780" y="81099"/>
                    <a:pt x="158262" y="79524"/>
                  </a:cubicBezTo>
                  <a:close/>
                </a:path>
              </a:pathLst>
            </a:custGeom>
            <a:grpFill/>
            <a:ln w="7868" cap="flat">
              <a:noFill/>
              <a:prstDash val="solid"/>
              <a:miter/>
            </a:ln>
          </p:spPr>
          <p:txBody>
            <a:bodyPr rtlCol="0" anchor="ctr"/>
            <a:lstStyle/>
            <a:p>
              <a:endParaRPr lang="en-US">
                <a:solidFill>
                  <a:schemeClr val="bg1"/>
                </a:solidFill>
              </a:endParaRPr>
            </a:p>
          </p:txBody>
        </p:sp>
        <p:sp>
          <p:nvSpPr>
            <p:cNvPr id="69" name="Freeform: Shape 163">
              <a:extLst>
                <a:ext uri="{FF2B5EF4-FFF2-40B4-BE49-F238E27FC236}">
                  <a16:creationId xmlns:a16="http://schemas.microsoft.com/office/drawing/2014/main" id="{42725A62-09E2-4F8D-8B3F-7941E9D7A2BA}"/>
                </a:ext>
              </a:extLst>
            </p:cNvPr>
            <p:cNvSpPr/>
            <p:nvPr/>
          </p:nvSpPr>
          <p:spPr>
            <a:xfrm>
              <a:off x="3992917" y="4561039"/>
              <a:ext cx="307075" cy="307075"/>
            </a:xfrm>
            <a:custGeom>
              <a:avLst/>
              <a:gdLst>
                <a:gd name="connsiteX0" fmla="*/ 27 w 307074"/>
                <a:gd name="connsiteY0" fmla="*/ 153544 h 307074"/>
                <a:gd name="connsiteX1" fmla="*/ 157501 w 307074"/>
                <a:gd name="connsiteY1" fmla="*/ 7 h 307074"/>
                <a:gd name="connsiteX2" fmla="*/ 311038 w 307074"/>
                <a:gd name="connsiteY2" fmla="*/ 156694 h 307074"/>
                <a:gd name="connsiteX3" fmla="*/ 153564 w 307074"/>
                <a:gd name="connsiteY3" fmla="*/ 310231 h 307074"/>
                <a:gd name="connsiteX4" fmla="*/ 27 w 307074"/>
                <a:gd name="connsiteY4" fmla="*/ 153544 h 307074"/>
                <a:gd name="connsiteX5" fmla="*/ 77976 w 307074"/>
                <a:gd name="connsiteY5" fmla="*/ 153544 h 307074"/>
                <a:gd name="connsiteX6" fmla="*/ 152777 w 307074"/>
                <a:gd name="connsiteY6" fmla="*/ 231494 h 307074"/>
                <a:gd name="connsiteX7" fmla="*/ 231514 w 307074"/>
                <a:gd name="connsiteY7" fmla="*/ 155119 h 307074"/>
                <a:gd name="connsiteX8" fmla="*/ 154351 w 307074"/>
                <a:gd name="connsiteY8" fmla="*/ 77957 h 307074"/>
                <a:gd name="connsiteX9" fmla="*/ 77976 w 307074"/>
                <a:gd name="connsiteY9" fmla="*/ 15354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27" y="153544"/>
                  </a:moveTo>
                  <a:cubicBezTo>
                    <a:pt x="814" y="66146"/>
                    <a:pt x="69315" y="-780"/>
                    <a:pt x="157501" y="7"/>
                  </a:cubicBezTo>
                  <a:cubicBezTo>
                    <a:pt x="243324" y="794"/>
                    <a:pt x="311826" y="71657"/>
                    <a:pt x="311038" y="156694"/>
                  </a:cubicBezTo>
                  <a:cubicBezTo>
                    <a:pt x="309463" y="242517"/>
                    <a:pt x="239387" y="311806"/>
                    <a:pt x="153564" y="310231"/>
                  </a:cubicBezTo>
                  <a:cubicBezTo>
                    <a:pt x="66953" y="308656"/>
                    <a:pt x="-1548" y="239368"/>
                    <a:pt x="27" y="153544"/>
                  </a:cubicBezTo>
                  <a:close/>
                  <a:moveTo>
                    <a:pt x="77976" y="153544"/>
                  </a:moveTo>
                  <a:cubicBezTo>
                    <a:pt x="77189" y="195275"/>
                    <a:pt x="111046" y="229919"/>
                    <a:pt x="152777" y="231494"/>
                  </a:cubicBezTo>
                  <a:cubicBezTo>
                    <a:pt x="194507" y="233068"/>
                    <a:pt x="230726" y="197637"/>
                    <a:pt x="231514" y="155119"/>
                  </a:cubicBezTo>
                  <a:cubicBezTo>
                    <a:pt x="232301" y="113388"/>
                    <a:pt x="196869" y="77957"/>
                    <a:pt x="154351" y="77957"/>
                  </a:cubicBezTo>
                  <a:cubicBezTo>
                    <a:pt x="113408" y="77957"/>
                    <a:pt x="78764" y="111814"/>
                    <a:pt x="77976" y="153544"/>
                  </a:cubicBezTo>
                  <a:close/>
                </a:path>
              </a:pathLst>
            </a:custGeom>
            <a:grpFill/>
            <a:ln w="7868" cap="flat">
              <a:noFill/>
              <a:prstDash val="solid"/>
              <a:miter/>
            </a:ln>
          </p:spPr>
          <p:txBody>
            <a:bodyPr rtlCol="0" anchor="ctr"/>
            <a:lstStyle/>
            <a:p>
              <a:endParaRPr lang="en-US">
                <a:solidFill>
                  <a:schemeClr val="bg1"/>
                </a:solidFill>
              </a:endParaRPr>
            </a:p>
          </p:txBody>
        </p:sp>
        <p:sp>
          <p:nvSpPr>
            <p:cNvPr id="70" name="Freeform: Shape 164">
              <a:extLst>
                <a:ext uri="{FF2B5EF4-FFF2-40B4-BE49-F238E27FC236}">
                  <a16:creationId xmlns:a16="http://schemas.microsoft.com/office/drawing/2014/main" id="{DAC11B52-6D5E-4014-AD45-CC1B52B2AD5B}"/>
                </a:ext>
              </a:extLst>
            </p:cNvPr>
            <p:cNvSpPr/>
            <p:nvPr/>
          </p:nvSpPr>
          <p:spPr>
            <a:xfrm>
              <a:off x="2801651" y="4655530"/>
              <a:ext cx="23621" cy="55116"/>
            </a:xfrm>
            <a:custGeom>
              <a:avLst/>
              <a:gdLst>
                <a:gd name="connsiteX0" fmla="*/ 23621 w 23621"/>
                <a:gd name="connsiteY0" fmla="*/ 60628 h 55115"/>
                <a:gd name="connsiteX1" fmla="*/ 0 w 23621"/>
                <a:gd name="connsiteY1" fmla="*/ 60628 h 55115"/>
                <a:gd name="connsiteX2" fmla="*/ 0 w 23621"/>
                <a:gd name="connsiteY2" fmla="*/ 0 h 55115"/>
                <a:gd name="connsiteX3" fmla="*/ 23621 w 23621"/>
                <a:gd name="connsiteY3" fmla="*/ 0 h 55115"/>
                <a:gd name="connsiteX4" fmla="*/ 23621 w 23621"/>
                <a:gd name="connsiteY4" fmla="*/ 60628 h 5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55115">
                  <a:moveTo>
                    <a:pt x="23621" y="60628"/>
                  </a:moveTo>
                  <a:cubicBezTo>
                    <a:pt x="14960" y="60628"/>
                    <a:pt x="7874" y="60628"/>
                    <a:pt x="0" y="60628"/>
                  </a:cubicBezTo>
                  <a:cubicBezTo>
                    <a:pt x="0" y="40156"/>
                    <a:pt x="0" y="20471"/>
                    <a:pt x="0" y="0"/>
                  </a:cubicBezTo>
                  <a:cubicBezTo>
                    <a:pt x="7874" y="0"/>
                    <a:pt x="14960" y="0"/>
                    <a:pt x="23621" y="0"/>
                  </a:cubicBezTo>
                  <a:cubicBezTo>
                    <a:pt x="23621" y="20471"/>
                    <a:pt x="23621" y="40156"/>
                    <a:pt x="23621" y="60628"/>
                  </a:cubicBezTo>
                  <a:close/>
                </a:path>
              </a:pathLst>
            </a:custGeom>
            <a:grpFill/>
            <a:ln w="7868" cap="flat">
              <a:noFill/>
              <a:prstDash val="solid"/>
              <a:miter/>
            </a:ln>
          </p:spPr>
          <p:txBody>
            <a:bodyPr rtlCol="0" anchor="ctr"/>
            <a:lstStyle/>
            <a:p>
              <a:endParaRPr lang="en-US">
                <a:solidFill>
                  <a:schemeClr val="bg1"/>
                </a:solidFill>
              </a:endParaRPr>
            </a:p>
          </p:txBody>
        </p:sp>
      </p:grpSp>
      <p:sp>
        <p:nvSpPr>
          <p:cNvPr id="71" name="Freeform: Shape 156">
            <a:extLst>
              <a:ext uri="{FF2B5EF4-FFF2-40B4-BE49-F238E27FC236}">
                <a16:creationId xmlns:a16="http://schemas.microsoft.com/office/drawing/2014/main" id="{F9AC8184-906E-4F9B-A8D2-FFFAC7C3DB85}"/>
              </a:ext>
            </a:extLst>
          </p:cNvPr>
          <p:cNvSpPr/>
          <p:nvPr/>
        </p:nvSpPr>
        <p:spPr>
          <a:xfrm rot="17436610">
            <a:off x="1575484" y="4010186"/>
            <a:ext cx="622843" cy="442308"/>
          </a:xfrm>
          <a:custGeom>
            <a:avLst/>
            <a:gdLst>
              <a:gd name="connsiteX0" fmla="*/ 1359605 w 2028518"/>
              <a:gd name="connsiteY0" fmla="*/ 1366447 h 1440540"/>
              <a:gd name="connsiteX1" fmla="*/ 1359605 w 2028518"/>
              <a:gd name="connsiteY1" fmla="*/ 1406271 h 1440540"/>
              <a:gd name="connsiteX2" fmla="*/ 1942246 w 2028518"/>
              <a:gd name="connsiteY2" fmla="*/ 1406271 h 1440540"/>
              <a:gd name="connsiteX3" fmla="*/ 1942246 w 2028518"/>
              <a:gd name="connsiteY3" fmla="*/ 1366447 h 1440540"/>
              <a:gd name="connsiteX4" fmla="*/ 1359605 w 2028518"/>
              <a:gd name="connsiteY4" fmla="*/ 1305350 h 1440540"/>
              <a:gd name="connsiteX5" fmla="*/ 1359605 w 2028518"/>
              <a:gd name="connsiteY5" fmla="*/ 1345174 h 1440540"/>
              <a:gd name="connsiteX6" fmla="*/ 1942246 w 2028518"/>
              <a:gd name="connsiteY6" fmla="*/ 1345174 h 1440540"/>
              <a:gd name="connsiteX7" fmla="*/ 1942246 w 2028518"/>
              <a:gd name="connsiteY7" fmla="*/ 1305350 h 1440540"/>
              <a:gd name="connsiteX8" fmla="*/ 1359605 w 2028518"/>
              <a:gd name="connsiteY8" fmla="*/ 1244254 h 1440540"/>
              <a:gd name="connsiteX9" fmla="*/ 1359605 w 2028518"/>
              <a:gd name="connsiteY9" fmla="*/ 1284078 h 1440540"/>
              <a:gd name="connsiteX10" fmla="*/ 1942246 w 2028518"/>
              <a:gd name="connsiteY10" fmla="*/ 1284078 h 1440540"/>
              <a:gd name="connsiteX11" fmla="*/ 1942246 w 2028518"/>
              <a:gd name="connsiteY11" fmla="*/ 1244254 h 1440540"/>
              <a:gd name="connsiteX12" fmla="*/ 1359605 w 2028518"/>
              <a:gd name="connsiteY12" fmla="*/ 1183157 h 1440540"/>
              <a:gd name="connsiteX13" fmla="*/ 1359605 w 2028518"/>
              <a:gd name="connsiteY13" fmla="*/ 1222981 h 1440540"/>
              <a:gd name="connsiteX14" fmla="*/ 1942246 w 2028518"/>
              <a:gd name="connsiteY14" fmla="*/ 1222981 h 1440540"/>
              <a:gd name="connsiteX15" fmla="*/ 1942246 w 2028518"/>
              <a:gd name="connsiteY15" fmla="*/ 1183157 h 1440540"/>
              <a:gd name="connsiteX16" fmla="*/ 1003047 w 2028518"/>
              <a:gd name="connsiteY16" fmla="*/ 821458 h 1440540"/>
              <a:gd name="connsiteX17" fmla="*/ 1003047 w 2028518"/>
              <a:gd name="connsiteY17" fmla="*/ 1439143 h 1440540"/>
              <a:gd name="connsiteX18" fmla="*/ 1259865 w 2028518"/>
              <a:gd name="connsiteY18" fmla="*/ 1439143 h 1440540"/>
              <a:gd name="connsiteX19" fmla="*/ 1259865 w 2028518"/>
              <a:gd name="connsiteY19" fmla="*/ 821458 h 1440540"/>
              <a:gd name="connsiteX20" fmla="*/ 640721 w 2028518"/>
              <a:gd name="connsiteY20" fmla="*/ 818736 h 1440540"/>
              <a:gd name="connsiteX21" fmla="*/ 640721 w 2028518"/>
              <a:gd name="connsiteY21" fmla="*/ 1436421 h 1440540"/>
              <a:gd name="connsiteX22" fmla="*/ 860983 w 2028518"/>
              <a:gd name="connsiteY22" fmla="*/ 1436421 h 1440540"/>
              <a:gd name="connsiteX23" fmla="*/ 860983 w 2028518"/>
              <a:gd name="connsiteY23" fmla="*/ 818736 h 1440540"/>
              <a:gd name="connsiteX24" fmla="*/ 1818380 w 2028518"/>
              <a:gd name="connsiteY24" fmla="*/ 734607 h 1440540"/>
              <a:gd name="connsiteX25" fmla="*/ 1818380 w 2028518"/>
              <a:gd name="connsiteY25" fmla="*/ 807677 h 1440540"/>
              <a:gd name="connsiteX26" fmla="*/ 1916476 w 2028518"/>
              <a:gd name="connsiteY26" fmla="*/ 807677 h 1440540"/>
              <a:gd name="connsiteX27" fmla="*/ 1916476 w 2028518"/>
              <a:gd name="connsiteY27" fmla="*/ 734607 h 1440540"/>
              <a:gd name="connsiteX28" fmla="*/ 1634779 w 2028518"/>
              <a:gd name="connsiteY28" fmla="*/ 734607 h 1440540"/>
              <a:gd name="connsiteX29" fmla="*/ 1634779 w 2028518"/>
              <a:gd name="connsiteY29" fmla="*/ 807677 h 1440540"/>
              <a:gd name="connsiteX30" fmla="*/ 1732875 w 2028518"/>
              <a:gd name="connsiteY30" fmla="*/ 807677 h 1440540"/>
              <a:gd name="connsiteX31" fmla="*/ 1732875 w 2028518"/>
              <a:gd name="connsiteY31" fmla="*/ 734607 h 1440540"/>
              <a:gd name="connsiteX32" fmla="*/ 1451179 w 2028518"/>
              <a:gd name="connsiteY32" fmla="*/ 734607 h 1440540"/>
              <a:gd name="connsiteX33" fmla="*/ 1451179 w 2028518"/>
              <a:gd name="connsiteY33" fmla="*/ 807677 h 1440540"/>
              <a:gd name="connsiteX34" fmla="*/ 1549275 w 2028518"/>
              <a:gd name="connsiteY34" fmla="*/ 807677 h 1440540"/>
              <a:gd name="connsiteX35" fmla="*/ 1549275 w 2028518"/>
              <a:gd name="connsiteY35" fmla="*/ 734607 h 1440540"/>
              <a:gd name="connsiteX36" fmla="*/ 1818380 w 2028518"/>
              <a:gd name="connsiteY36" fmla="*/ 582994 h 1440540"/>
              <a:gd name="connsiteX37" fmla="*/ 1818380 w 2028518"/>
              <a:gd name="connsiteY37" fmla="*/ 656064 h 1440540"/>
              <a:gd name="connsiteX38" fmla="*/ 1916476 w 2028518"/>
              <a:gd name="connsiteY38" fmla="*/ 656064 h 1440540"/>
              <a:gd name="connsiteX39" fmla="*/ 1916476 w 2028518"/>
              <a:gd name="connsiteY39" fmla="*/ 582994 h 1440540"/>
              <a:gd name="connsiteX40" fmla="*/ 1634779 w 2028518"/>
              <a:gd name="connsiteY40" fmla="*/ 582994 h 1440540"/>
              <a:gd name="connsiteX41" fmla="*/ 1634779 w 2028518"/>
              <a:gd name="connsiteY41" fmla="*/ 656064 h 1440540"/>
              <a:gd name="connsiteX42" fmla="*/ 1732875 w 2028518"/>
              <a:gd name="connsiteY42" fmla="*/ 656064 h 1440540"/>
              <a:gd name="connsiteX43" fmla="*/ 1732875 w 2028518"/>
              <a:gd name="connsiteY43" fmla="*/ 582994 h 1440540"/>
              <a:gd name="connsiteX44" fmla="*/ 1451179 w 2028518"/>
              <a:gd name="connsiteY44" fmla="*/ 582994 h 1440540"/>
              <a:gd name="connsiteX45" fmla="*/ 1451179 w 2028518"/>
              <a:gd name="connsiteY45" fmla="*/ 656064 h 1440540"/>
              <a:gd name="connsiteX46" fmla="*/ 1549275 w 2028518"/>
              <a:gd name="connsiteY46" fmla="*/ 656064 h 1440540"/>
              <a:gd name="connsiteX47" fmla="*/ 1549275 w 2028518"/>
              <a:gd name="connsiteY47" fmla="*/ 582994 h 1440540"/>
              <a:gd name="connsiteX48" fmla="*/ 403424 w 2028518"/>
              <a:gd name="connsiteY48" fmla="*/ 499916 h 1440540"/>
              <a:gd name="connsiteX49" fmla="*/ 348620 w 2028518"/>
              <a:gd name="connsiteY49" fmla="*/ 554720 h 1440540"/>
              <a:gd name="connsiteX50" fmla="*/ 348620 w 2028518"/>
              <a:gd name="connsiteY50" fmla="*/ 1438886 h 1440540"/>
              <a:gd name="connsiteX51" fmla="*/ 458227 w 2028518"/>
              <a:gd name="connsiteY51" fmla="*/ 1438886 h 1440540"/>
              <a:gd name="connsiteX52" fmla="*/ 458228 w 2028518"/>
              <a:gd name="connsiteY52" fmla="*/ 554720 h 1440540"/>
              <a:gd name="connsiteX53" fmla="*/ 403424 w 2028518"/>
              <a:gd name="connsiteY53" fmla="*/ 499916 h 1440540"/>
              <a:gd name="connsiteX54" fmla="*/ 169200 w 2028518"/>
              <a:gd name="connsiteY54" fmla="*/ 496212 h 1440540"/>
              <a:gd name="connsiteX55" fmla="*/ 114396 w 2028518"/>
              <a:gd name="connsiteY55" fmla="*/ 551016 h 1440540"/>
              <a:gd name="connsiteX56" fmla="*/ 114396 w 2028518"/>
              <a:gd name="connsiteY56" fmla="*/ 1435182 h 1440540"/>
              <a:gd name="connsiteX57" fmla="*/ 224003 w 2028518"/>
              <a:gd name="connsiteY57" fmla="*/ 1435182 h 1440540"/>
              <a:gd name="connsiteX58" fmla="*/ 224004 w 2028518"/>
              <a:gd name="connsiteY58" fmla="*/ 551016 h 1440540"/>
              <a:gd name="connsiteX59" fmla="*/ 169200 w 2028518"/>
              <a:gd name="connsiteY59" fmla="*/ 496212 h 1440540"/>
              <a:gd name="connsiteX60" fmla="*/ 1818380 w 2028518"/>
              <a:gd name="connsiteY60" fmla="*/ 431380 h 1440540"/>
              <a:gd name="connsiteX61" fmla="*/ 1818380 w 2028518"/>
              <a:gd name="connsiteY61" fmla="*/ 504450 h 1440540"/>
              <a:gd name="connsiteX62" fmla="*/ 1916476 w 2028518"/>
              <a:gd name="connsiteY62" fmla="*/ 504450 h 1440540"/>
              <a:gd name="connsiteX63" fmla="*/ 1916476 w 2028518"/>
              <a:gd name="connsiteY63" fmla="*/ 431380 h 1440540"/>
              <a:gd name="connsiteX64" fmla="*/ 1634779 w 2028518"/>
              <a:gd name="connsiteY64" fmla="*/ 431380 h 1440540"/>
              <a:gd name="connsiteX65" fmla="*/ 1634779 w 2028518"/>
              <a:gd name="connsiteY65" fmla="*/ 504450 h 1440540"/>
              <a:gd name="connsiteX66" fmla="*/ 1732875 w 2028518"/>
              <a:gd name="connsiteY66" fmla="*/ 504450 h 1440540"/>
              <a:gd name="connsiteX67" fmla="*/ 1732875 w 2028518"/>
              <a:gd name="connsiteY67" fmla="*/ 431380 h 1440540"/>
              <a:gd name="connsiteX68" fmla="*/ 1451179 w 2028518"/>
              <a:gd name="connsiteY68" fmla="*/ 431380 h 1440540"/>
              <a:gd name="connsiteX69" fmla="*/ 1451179 w 2028518"/>
              <a:gd name="connsiteY69" fmla="*/ 504450 h 1440540"/>
              <a:gd name="connsiteX70" fmla="*/ 1549275 w 2028518"/>
              <a:gd name="connsiteY70" fmla="*/ 504450 h 1440540"/>
              <a:gd name="connsiteX71" fmla="*/ 1549275 w 2028518"/>
              <a:gd name="connsiteY71" fmla="*/ 431380 h 1440540"/>
              <a:gd name="connsiteX72" fmla="*/ 1254606 w 2028518"/>
              <a:gd name="connsiteY72" fmla="*/ 431380 h 1440540"/>
              <a:gd name="connsiteX73" fmla="*/ 1254606 w 2028518"/>
              <a:gd name="connsiteY73" fmla="*/ 504450 h 1440540"/>
              <a:gd name="connsiteX74" fmla="*/ 1352702 w 2028518"/>
              <a:gd name="connsiteY74" fmla="*/ 504450 h 1440540"/>
              <a:gd name="connsiteX75" fmla="*/ 1352702 w 2028518"/>
              <a:gd name="connsiteY75" fmla="*/ 431380 h 1440540"/>
              <a:gd name="connsiteX76" fmla="*/ 1071005 w 2028518"/>
              <a:gd name="connsiteY76" fmla="*/ 431380 h 1440540"/>
              <a:gd name="connsiteX77" fmla="*/ 1071005 w 2028518"/>
              <a:gd name="connsiteY77" fmla="*/ 504450 h 1440540"/>
              <a:gd name="connsiteX78" fmla="*/ 1169101 w 2028518"/>
              <a:gd name="connsiteY78" fmla="*/ 504450 h 1440540"/>
              <a:gd name="connsiteX79" fmla="*/ 1169101 w 2028518"/>
              <a:gd name="connsiteY79" fmla="*/ 431380 h 1440540"/>
              <a:gd name="connsiteX80" fmla="*/ 887405 w 2028518"/>
              <a:gd name="connsiteY80" fmla="*/ 431380 h 1440540"/>
              <a:gd name="connsiteX81" fmla="*/ 887405 w 2028518"/>
              <a:gd name="connsiteY81" fmla="*/ 504450 h 1440540"/>
              <a:gd name="connsiteX82" fmla="*/ 985501 w 2028518"/>
              <a:gd name="connsiteY82" fmla="*/ 504450 h 1440540"/>
              <a:gd name="connsiteX83" fmla="*/ 985501 w 2028518"/>
              <a:gd name="connsiteY83" fmla="*/ 431380 h 1440540"/>
              <a:gd name="connsiteX84" fmla="*/ 726849 w 2028518"/>
              <a:gd name="connsiteY84" fmla="*/ 431380 h 1440540"/>
              <a:gd name="connsiteX85" fmla="*/ 726849 w 2028518"/>
              <a:gd name="connsiteY85" fmla="*/ 504450 h 1440540"/>
              <a:gd name="connsiteX86" fmla="*/ 824945 w 2028518"/>
              <a:gd name="connsiteY86" fmla="*/ 504450 h 1440540"/>
              <a:gd name="connsiteX87" fmla="*/ 824945 w 2028518"/>
              <a:gd name="connsiteY87" fmla="*/ 431380 h 1440540"/>
              <a:gd name="connsiteX88" fmla="*/ 543248 w 2028518"/>
              <a:gd name="connsiteY88" fmla="*/ 431380 h 1440540"/>
              <a:gd name="connsiteX89" fmla="*/ 543248 w 2028518"/>
              <a:gd name="connsiteY89" fmla="*/ 504450 h 1440540"/>
              <a:gd name="connsiteX90" fmla="*/ 641344 w 2028518"/>
              <a:gd name="connsiteY90" fmla="*/ 504450 h 1440540"/>
              <a:gd name="connsiteX91" fmla="*/ 641344 w 2028518"/>
              <a:gd name="connsiteY91" fmla="*/ 431380 h 1440540"/>
              <a:gd name="connsiteX92" fmla="*/ 525663 w 2028518"/>
              <a:gd name="connsiteY92" fmla="*/ 0 h 1440540"/>
              <a:gd name="connsiteX93" fmla="*/ 525663 w 2028518"/>
              <a:gd name="connsiteY93" fmla="*/ 296929 h 1440540"/>
              <a:gd name="connsiteX94" fmla="*/ 1026614 w 2028518"/>
              <a:gd name="connsiteY94" fmla="*/ 0 h 1440540"/>
              <a:gd name="connsiteX95" fmla="*/ 1026614 w 2028518"/>
              <a:gd name="connsiteY95" fmla="*/ 296930 h 1440540"/>
              <a:gd name="connsiteX96" fmla="*/ 1527566 w 2028518"/>
              <a:gd name="connsiteY96" fmla="*/ 0 h 1440540"/>
              <a:gd name="connsiteX97" fmla="*/ 1527566 w 2028518"/>
              <a:gd name="connsiteY97" fmla="*/ 296930 h 1440540"/>
              <a:gd name="connsiteX98" fmla="*/ 2028518 w 2028518"/>
              <a:gd name="connsiteY98" fmla="*/ 0 h 1440540"/>
              <a:gd name="connsiteX99" fmla="*/ 2028518 w 2028518"/>
              <a:gd name="connsiteY99" fmla="*/ 311577 h 1440540"/>
              <a:gd name="connsiteX100" fmla="*/ 2028518 w 2028518"/>
              <a:gd name="connsiteY100" fmla="*/ 1440540 h 1440540"/>
              <a:gd name="connsiteX101" fmla="*/ 0 w 2028518"/>
              <a:gd name="connsiteY101" fmla="*/ 1440540 h 1440540"/>
              <a:gd name="connsiteX102" fmla="*/ 0 w 2028518"/>
              <a:gd name="connsiteY102" fmla="*/ 311577 h 144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028518" h="1440540">
                <a:moveTo>
                  <a:pt x="1359605" y="1366447"/>
                </a:moveTo>
                <a:lnTo>
                  <a:pt x="1359605" y="1406271"/>
                </a:lnTo>
                <a:lnTo>
                  <a:pt x="1942246" y="1406271"/>
                </a:lnTo>
                <a:lnTo>
                  <a:pt x="1942246" y="1366447"/>
                </a:lnTo>
                <a:close/>
                <a:moveTo>
                  <a:pt x="1359605" y="1305350"/>
                </a:moveTo>
                <a:lnTo>
                  <a:pt x="1359605" y="1345174"/>
                </a:lnTo>
                <a:lnTo>
                  <a:pt x="1942246" y="1345174"/>
                </a:lnTo>
                <a:lnTo>
                  <a:pt x="1942246" y="1305350"/>
                </a:lnTo>
                <a:close/>
                <a:moveTo>
                  <a:pt x="1359605" y="1244254"/>
                </a:moveTo>
                <a:lnTo>
                  <a:pt x="1359605" y="1284078"/>
                </a:lnTo>
                <a:lnTo>
                  <a:pt x="1942246" y="1284078"/>
                </a:lnTo>
                <a:lnTo>
                  <a:pt x="1942246" y="1244254"/>
                </a:lnTo>
                <a:close/>
                <a:moveTo>
                  <a:pt x="1359605" y="1183157"/>
                </a:moveTo>
                <a:lnTo>
                  <a:pt x="1359605" y="1222981"/>
                </a:lnTo>
                <a:lnTo>
                  <a:pt x="1942246" y="1222981"/>
                </a:lnTo>
                <a:lnTo>
                  <a:pt x="1942246" y="1183157"/>
                </a:lnTo>
                <a:close/>
                <a:moveTo>
                  <a:pt x="1003047" y="821458"/>
                </a:moveTo>
                <a:lnTo>
                  <a:pt x="1003047" y="1439143"/>
                </a:lnTo>
                <a:lnTo>
                  <a:pt x="1259865" y="1439143"/>
                </a:lnTo>
                <a:lnTo>
                  <a:pt x="1259865" y="821458"/>
                </a:lnTo>
                <a:close/>
                <a:moveTo>
                  <a:pt x="640721" y="818736"/>
                </a:moveTo>
                <a:lnTo>
                  <a:pt x="640721" y="1436421"/>
                </a:lnTo>
                <a:lnTo>
                  <a:pt x="860983" y="1436421"/>
                </a:lnTo>
                <a:lnTo>
                  <a:pt x="860983" y="818736"/>
                </a:lnTo>
                <a:close/>
                <a:moveTo>
                  <a:pt x="1818380" y="734607"/>
                </a:moveTo>
                <a:lnTo>
                  <a:pt x="1818380" y="807677"/>
                </a:lnTo>
                <a:lnTo>
                  <a:pt x="1916476" y="807677"/>
                </a:lnTo>
                <a:lnTo>
                  <a:pt x="1916476" y="734607"/>
                </a:lnTo>
                <a:close/>
                <a:moveTo>
                  <a:pt x="1634779" y="734607"/>
                </a:moveTo>
                <a:lnTo>
                  <a:pt x="1634779" y="807677"/>
                </a:lnTo>
                <a:lnTo>
                  <a:pt x="1732875" y="807677"/>
                </a:lnTo>
                <a:lnTo>
                  <a:pt x="1732875" y="734607"/>
                </a:lnTo>
                <a:close/>
                <a:moveTo>
                  <a:pt x="1451179" y="734607"/>
                </a:moveTo>
                <a:lnTo>
                  <a:pt x="1451179" y="807677"/>
                </a:lnTo>
                <a:lnTo>
                  <a:pt x="1549275" y="807677"/>
                </a:lnTo>
                <a:lnTo>
                  <a:pt x="1549275" y="734607"/>
                </a:lnTo>
                <a:close/>
                <a:moveTo>
                  <a:pt x="1818380" y="582994"/>
                </a:moveTo>
                <a:lnTo>
                  <a:pt x="1818380" y="656064"/>
                </a:lnTo>
                <a:lnTo>
                  <a:pt x="1916476" y="656064"/>
                </a:lnTo>
                <a:lnTo>
                  <a:pt x="1916476" y="582994"/>
                </a:lnTo>
                <a:close/>
                <a:moveTo>
                  <a:pt x="1634779" y="582994"/>
                </a:moveTo>
                <a:lnTo>
                  <a:pt x="1634779" y="656064"/>
                </a:lnTo>
                <a:lnTo>
                  <a:pt x="1732875" y="656064"/>
                </a:lnTo>
                <a:lnTo>
                  <a:pt x="1732875" y="582994"/>
                </a:lnTo>
                <a:close/>
                <a:moveTo>
                  <a:pt x="1451179" y="582994"/>
                </a:moveTo>
                <a:lnTo>
                  <a:pt x="1451179" y="656064"/>
                </a:lnTo>
                <a:lnTo>
                  <a:pt x="1549275" y="656064"/>
                </a:lnTo>
                <a:lnTo>
                  <a:pt x="1549275" y="582994"/>
                </a:lnTo>
                <a:close/>
                <a:moveTo>
                  <a:pt x="403424" y="499916"/>
                </a:moveTo>
                <a:cubicBezTo>
                  <a:pt x="373157" y="499916"/>
                  <a:pt x="348620" y="524453"/>
                  <a:pt x="348620" y="554720"/>
                </a:cubicBezTo>
                <a:lnTo>
                  <a:pt x="348620" y="1438886"/>
                </a:lnTo>
                <a:lnTo>
                  <a:pt x="458227" y="1438886"/>
                </a:lnTo>
                <a:cubicBezTo>
                  <a:pt x="458227" y="1144164"/>
                  <a:pt x="458228" y="849442"/>
                  <a:pt x="458228" y="554720"/>
                </a:cubicBezTo>
                <a:cubicBezTo>
                  <a:pt x="458228" y="524453"/>
                  <a:pt x="433691" y="499916"/>
                  <a:pt x="403424" y="499916"/>
                </a:cubicBezTo>
                <a:close/>
                <a:moveTo>
                  <a:pt x="169200" y="496212"/>
                </a:moveTo>
                <a:cubicBezTo>
                  <a:pt x="138933" y="496212"/>
                  <a:pt x="114396" y="520749"/>
                  <a:pt x="114396" y="551016"/>
                </a:cubicBezTo>
                <a:lnTo>
                  <a:pt x="114396" y="1435182"/>
                </a:lnTo>
                <a:lnTo>
                  <a:pt x="224003" y="1435182"/>
                </a:lnTo>
                <a:cubicBezTo>
                  <a:pt x="224003" y="1140460"/>
                  <a:pt x="224004" y="845738"/>
                  <a:pt x="224004" y="551016"/>
                </a:cubicBezTo>
                <a:cubicBezTo>
                  <a:pt x="224004" y="520749"/>
                  <a:pt x="199467" y="496212"/>
                  <a:pt x="169200" y="496212"/>
                </a:cubicBezTo>
                <a:close/>
                <a:moveTo>
                  <a:pt x="1818380" y="431380"/>
                </a:moveTo>
                <a:lnTo>
                  <a:pt x="1818380" y="504450"/>
                </a:lnTo>
                <a:lnTo>
                  <a:pt x="1916476" y="504450"/>
                </a:lnTo>
                <a:lnTo>
                  <a:pt x="1916476" y="431380"/>
                </a:lnTo>
                <a:close/>
                <a:moveTo>
                  <a:pt x="1634779" y="431380"/>
                </a:moveTo>
                <a:lnTo>
                  <a:pt x="1634779" y="504450"/>
                </a:lnTo>
                <a:lnTo>
                  <a:pt x="1732875" y="504450"/>
                </a:lnTo>
                <a:lnTo>
                  <a:pt x="1732875" y="431380"/>
                </a:lnTo>
                <a:close/>
                <a:moveTo>
                  <a:pt x="1451179" y="431380"/>
                </a:moveTo>
                <a:lnTo>
                  <a:pt x="1451179" y="504450"/>
                </a:lnTo>
                <a:lnTo>
                  <a:pt x="1549275" y="504450"/>
                </a:lnTo>
                <a:lnTo>
                  <a:pt x="1549275" y="431380"/>
                </a:lnTo>
                <a:close/>
                <a:moveTo>
                  <a:pt x="1254606" y="431380"/>
                </a:moveTo>
                <a:lnTo>
                  <a:pt x="1254606" y="504450"/>
                </a:lnTo>
                <a:lnTo>
                  <a:pt x="1352702" y="504450"/>
                </a:lnTo>
                <a:lnTo>
                  <a:pt x="1352702" y="431380"/>
                </a:lnTo>
                <a:close/>
                <a:moveTo>
                  <a:pt x="1071005" y="431380"/>
                </a:moveTo>
                <a:lnTo>
                  <a:pt x="1071005" y="504450"/>
                </a:lnTo>
                <a:lnTo>
                  <a:pt x="1169101" y="504450"/>
                </a:lnTo>
                <a:lnTo>
                  <a:pt x="1169101" y="431380"/>
                </a:lnTo>
                <a:close/>
                <a:moveTo>
                  <a:pt x="887405" y="431380"/>
                </a:moveTo>
                <a:lnTo>
                  <a:pt x="887405" y="504450"/>
                </a:lnTo>
                <a:lnTo>
                  <a:pt x="985501" y="504450"/>
                </a:lnTo>
                <a:lnTo>
                  <a:pt x="985501" y="431380"/>
                </a:lnTo>
                <a:close/>
                <a:moveTo>
                  <a:pt x="726849" y="431380"/>
                </a:moveTo>
                <a:lnTo>
                  <a:pt x="726849" y="504450"/>
                </a:lnTo>
                <a:lnTo>
                  <a:pt x="824945" y="504450"/>
                </a:lnTo>
                <a:lnTo>
                  <a:pt x="824945" y="431380"/>
                </a:lnTo>
                <a:close/>
                <a:moveTo>
                  <a:pt x="543248" y="431380"/>
                </a:moveTo>
                <a:lnTo>
                  <a:pt x="543248" y="504450"/>
                </a:lnTo>
                <a:lnTo>
                  <a:pt x="641344" y="504450"/>
                </a:lnTo>
                <a:lnTo>
                  <a:pt x="641344" y="431380"/>
                </a:lnTo>
                <a:close/>
                <a:moveTo>
                  <a:pt x="525663" y="0"/>
                </a:moveTo>
                <a:lnTo>
                  <a:pt x="525663" y="296929"/>
                </a:lnTo>
                <a:lnTo>
                  <a:pt x="1026614" y="0"/>
                </a:lnTo>
                <a:lnTo>
                  <a:pt x="1026614" y="296930"/>
                </a:lnTo>
                <a:lnTo>
                  <a:pt x="1527566" y="0"/>
                </a:lnTo>
                <a:lnTo>
                  <a:pt x="1527566" y="296930"/>
                </a:lnTo>
                <a:lnTo>
                  <a:pt x="2028518" y="0"/>
                </a:lnTo>
                <a:lnTo>
                  <a:pt x="2028518" y="311577"/>
                </a:lnTo>
                <a:lnTo>
                  <a:pt x="2028518" y="1440540"/>
                </a:lnTo>
                <a:lnTo>
                  <a:pt x="0" y="1440540"/>
                </a:lnTo>
                <a:lnTo>
                  <a:pt x="0" y="3115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72" name="Freeform: Shape 174">
            <a:extLst>
              <a:ext uri="{FF2B5EF4-FFF2-40B4-BE49-F238E27FC236}">
                <a16:creationId xmlns:a16="http://schemas.microsoft.com/office/drawing/2014/main" id="{FE6A8F2B-B370-4AEF-B4A3-C3C33983E232}"/>
              </a:ext>
            </a:extLst>
          </p:cNvPr>
          <p:cNvSpPr/>
          <p:nvPr/>
        </p:nvSpPr>
        <p:spPr>
          <a:xfrm rot="17777534">
            <a:off x="1679759" y="3230049"/>
            <a:ext cx="572927" cy="797003"/>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3" name="Group 175">
            <a:extLst>
              <a:ext uri="{FF2B5EF4-FFF2-40B4-BE49-F238E27FC236}">
                <a16:creationId xmlns:a16="http://schemas.microsoft.com/office/drawing/2014/main" id="{7B0FA223-2881-4B4B-9CE7-DD53DC50A0A5}"/>
              </a:ext>
            </a:extLst>
          </p:cNvPr>
          <p:cNvGrpSpPr/>
          <p:nvPr/>
        </p:nvGrpSpPr>
        <p:grpSpPr>
          <a:xfrm rot="16813156">
            <a:off x="1298985" y="4483545"/>
            <a:ext cx="741507" cy="677625"/>
            <a:chOff x="10038250" y="1087963"/>
            <a:chExt cx="3493563" cy="3192589"/>
          </a:xfrm>
          <a:solidFill>
            <a:schemeClr val="accent1"/>
          </a:solidFill>
        </p:grpSpPr>
        <p:sp>
          <p:nvSpPr>
            <p:cNvPr id="74" name="Freeform: Shape 176">
              <a:extLst>
                <a:ext uri="{FF2B5EF4-FFF2-40B4-BE49-F238E27FC236}">
                  <a16:creationId xmlns:a16="http://schemas.microsoft.com/office/drawing/2014/main" id="{951E1F66-38A1-4A39-A76F-8869809A4330}"/>
                </a:ext>
              </a:extLst>
            </p:cNvPr>
            <p:cNvSpPr/>
            <p:nvPr/>
          </p:nvSpPr>
          <p:spPr>
            <a:xfrm>
              <a:off x="10038250" y="2837935"/>
              <a:ext cx="632499" cy="678473"/>
            </a:xfrm>
            <a:custGeom>
              <a:avLst/>
              <a:gdLst>
                <a:gd name="connsiteX0" fmla="*/ 597314 w 638668"/>
                <a:gd name="connsiteY0" fmla="*/ 306119 h 685090"/>
                <a:gd name="connsiteX1" fmla="*/ 597314 w 638668"/>
                <a:gd name="connsiteY1" fmla="*/ 577205 h 685090"/>
                <a:gd name="connsiteX2" fmla="*/ 616698 w 638668"/>
                <a:gd name="connsiteY2" fmla="*/ 572897 h 685090"/>
                <a:gd name="connsiteX3" fmla="*/ 616698 w 638668"/>
                <a:gd name="connsiteY3" fmla="*/ 313155 h 685090"/>
                <a:gd name="connsiteX4" fmla="*/ 561418 w 638668"/>
                <a:gd name="connsiteY4" fmla="*/ 292910 h 685090"/>
                <a:gd name="connsiteX5" fmla="*/ 561418 w 638668"/>
                <a:gd name="connsiteY5" fmla="*/ 585245 h 685090"/>
                <a:gd name="connsiteX6" fmla="*/ 582094 w 638668"/>
                <a:gd name="connsiteY6" fmla="*/ 580651 h 685090"/>
                <a:gd name="connsiteX7" fmla="*/ 582094 w 638668"/>
                <a:gd name="connsiteY7" fmla="*/ 300520 h 685090"/>
                <a:gd name="connsiteX8" fmla="*/ 525522 w 638668"/>
                <a:gd name="connsiteY8" fmla="*/ 279844 h 685090"/>
                <a:gd name="connsiteX9" fmla="*/ 525522 w 638668"/>
                <a:gd name="connsiteY9" fmla="*/ 593286 h 685090"/>
                <a:gd name="connsiteX10" fmla="*/ 546198 w 638668"/>
                <a:gd name="connsiteY10" fmla="*/ 588691 h 685090"/>
                <a:gd name="connsiteX11" fmla="*/ 546198 w 638668"/>
                <a:gd name="connsiteY11" fmla="*/ 287454 h 685090"/>
                <a:gd name="connsiteX12" fmla="*/ 489626 w 638668"/>
                <a:gd name="connsiteY12" fmla="*/ 266778 h 685090"/>
                <a:gd name="connsiteX13" fmla="*/ 489626 w 638668"/>
                <a:gd name="connsiteY13" fmla="*/ 601327 h 685090"/>
                <a:gd name="connsiteX14" fmla="*/ 510303 w 638668"/>
                <a:gd name="connsiteY14" fmla="*/ 596732 h 685090"/>
                <a:gd name="connsiteX15" fmla="*/ 510303 w 638668"/>
                <a:gd name="connsiteY15" fmla="*/ 274244 h 685090"/>
                <a:gd name="connsiteX16" fmla="*/ 453730 w 638668"/>
                <a:gd name="connsiteY16" fmla="*/ 253568 h 685090"/>
                <a:gd name="connsiteX17" fmla="*/ 453730 w 638668"/>
                <a:gd name="connsiteY17" fmla="*/ 609224 h 685090"/>
                <a:gd name="connsiteX18" fmla="*/ 474407 w 638668"/>
                <a:gd name="connsiteY18" fmla="*/ 604629 h 685090"/>
                <a:gd name="connsiteX19" fmla="*/ 474407 w 638668"/>
                <a:gd name="connsiteY19" fmla="*/ 261178 h 685090"/>
                <a:gd name="connsiteX20" fmla="*/ 417835 w 638668"/>
                <a:gd name="connsiteY20" fmla="*/ 240502 h 685090"/>
                <a:gd name="connsiteX21" fmla="*/ 417835 w 638668"/>
                <a:gd name="connsiteY21" fmla="*/ 617265 h 685090"/>
                <a:gd name="connsiteX22" fmla="*/ 438367 w 638668"/>
                <a:gd name="connsiteY22" fmla="*/ 612670 h 685090"/>
                <a:gd name="connsiteX23" fmla="*/ 438367 w 638668"/>
                <a:gd name="connsiteY23" fmla="*/ 248112 h 685090"/>
                <a:gd name="connsiteX24" fmla="*/ 381939 w 638668"/>
                <a:gd name="connsiteY24" fmla="*/ 227436 h 685090"/>
                <a:gd name="connsiteX25" fmla="*/ 381939 w 638668"/>
                <a:gd name="connsiteY25" fmla="*/ 625305 h 685090"/>
                <a:gd name="connsiteX26" fmla="*/ 402471 w 638668"/>
                <a:gd name="connsiteY26" fmla="*/ 620710 h 685090"/>
                <a:gd name="connsiteX27" fmla="*/ 402471 w 638668"/>
                <a:gd name="connsiteY27" fmla="*/ 234902 h 685090"/>
                <a:gd name="connsiteX28" fmla="*/ 345899 w 638668"/>
                <a:gd name="connsiteY28" fmla="*/ 214370 h 685090"/>
                <a:gd name="connsiteX29" fmla="*/ 345899 w 638668"/>
                <a:gd name="connsiteY29" fmla="*/ 633346 h 685090"/>
                <a:gd name="connsiteX30" fmla="*/ 366575 w 638668"/>
                <a:gd name="connsiteY30" fmla="*/ 628751 h 685090"/>
                <a:gd name="connsiteX31" fmla="*/ 366575 w 638668"/>
                <a:gd name="connsiteY31" fmla="*/ 221836 h 685090"/>
                <a:gd name="connsiteX32" fmla="*/ 296650 w 638668"/>
                <a:gd name="connsiteY32" fmla="*/ 196278 h 685090"/>
                <a:gd name="connsiteX33" fmla="*/ 296650 w 638668"/>
                <a:gd name="connsiteY33" fmla="*/ 644258 h 685090"/>
                <a:gd name="connsiteX34" fmla="*/ 330679 w 638668"/>
                <a:gd name="connsiteY34" fmla="*/ 636648 h 685090"/>
                <a:gd name="connsiteX35" fmla="*/ 330679 w 638668"/>
                <a:gd name="connsiteY35" fmla="*/ 208770 h 685090"/>
                <a:gd name="connsiteX36" fmla="*/ 313736 w 638668"/>
                <a:gd name="connsiteY36" fmla="*/ 20102 h 685090"/>
                <a:gd name="connsiteX37" fmla="*/ 122196 w 638668"/>
                <a:gd name="connsiteY37" fmla="*/ 196278 h 685090"/>
                <a:gd name="connsiteX38" fmla="*/ 246827 w 638668"/>
                <a:gd name="connsiteY38" fmla="*/ 152916 h 685090"/>
                <a:gd name="connsiteX39" fmla="*/ 277553 w 638668"/>
                <a:gd name="connsiteY39" fmla="*/ 151768 h 685090"/>
                <a:gd name="connsiteX40" fmla="*/ 396440 w 638668"/>
                <a:gd name="connsiteY40" fmla="*/ 201878 h 685090"/>
                <a:gd name="connsiteX41" fmla="*/ 537152 w 638668"/>
                <a:gd name="connsiteY41" fmla="*/ 262470 h 685090"/>
                <a:gd name="connsiteX42" fmla="*/ 313736 w 638668"/>
                <a:gd name="connsiteY42" fmla="*/ 20102 h 685090"/>
                <a:gd name="connsiteX43" fmla="*/ 311439 w 638668"/>
                <a:gd name="connsiteY43" fmla="*/ 0 h 685090"/>
                <a:gd name="connsiteX44" fmla="*/ 561417 w 638668"/>
                <a:gd name="connsiteY44" fmla="*/ 273526 h 685090"/>
                <a:gd name="connsiteX45" fmla="*/ 622010 w 638668"/>
                <a:gd name="connsiteY45" fmla="*/ 298653 h 685090"/>
                <a:gd name="connsiteX46" fmla="*/ 638665 w 638668"/>
                <a:gd name="connsiteY46" fmla="*/ 324068 h 685090"/>
                <a:gd name="connsiteX47" fmla="*/ 638522 w 638668"/>
                <a:gd name="connsiteY47" fmla="*/ 575913 h 685090"/>
                <a:gd name="connsiteX48" fmla="*/ 625025 w 638668"/>
                <a:gd name="connsiteY48" fmla="*/ 598168 h 685090"/>
                <a:gd name="connsiteX49" fmla="*/ 403763 w 638668"/>
                <a:gd name="connsiteY49" fmla="*/ 657324 h 685090"/>
                <a:gd name="connsiteX50" fmla="*/ 303398 w 638668"/>
                <a:gd name="connsiteY50" fmla="*/ 684174 h 685090"/>
                <a:gd name="connsiteX51" fmla="*/ 282722 w 638668"/>
                <a:gd name="connsiteY51" fmla="*/ 683313 h 685090"/>
                <a:gd name="connsiteX52" fmla="*/ 26713 w 638668"/>
                <a:gd name="connsiteY52" fmla="*/ 587543 h 685090"/>
                <a:gd name="connsiteX53" fmla="*/ 7 w 638668"/>
                <a:gd name="connsiteY53" fmla="*/ 552652 h 685090"/>
                <a:gd name="connsiteX54" fmla="*/ 581 w 638668"/>
                <a:gd name="connsiteY54" fmla="*/ 264337 h 685090"/>
                <a:gd name="connsiteX55" fmla="*/ 22406 w 638668"/>
                <a:gd name="connsiteY55" fmla="*/ 235333 h 685090"/>
                <a:gd name="connsiteX56" fmla="*/ 92044 w 638668"/>
                <a:gd name="connsiteY56" fmla="*/ 206760 h 685090"/>
                <a:gd name="connsiteX57" fmla="*/ 311439 w 638668"/>
                <a:gd name="connsiteY57"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8668" h="685090">
                  <a:moveTo>
                    <a:pt x="597314" y="306119"/>
                  </a:moveTo>
                  <a:lnTo>
                    <a:pt x="597314" y="577205"/>
                  </a:lnTo>
                  <a:lnTo>
                    <a:pt x="616698" y="572897"/>
                  </a:lnTo>
                  <a:lnTo>
                    <a:pt x="616698" y="313155"/>
                  </a:lnTo>
                  <a:close/>
                  <a:moveTo>
                    <a:pt x="561418" y="292910"/>
                  </a:moveTo>
                  <a:lnTo>
                    <a:pt x="561418" y="585245"/>
                  </a:lnTo>
                  <a:lnTo>
                    <a:pt x="582094" y="580651"/>
                  </a:lnTo>
                  <a:lnTo>
                    <a:pt x="582094" y="300520"/>
                  </a:lnTo>
                  <a:close/>
                  <a:moveTo>
                    <a:pt x="525522" y="279844"/>
                  </a:moveTo>
                  <a:lnTo>
                    <a:pt x="525522" y="593286"/>
                  </a:lnTo>
                  <a:lnTo>
                    <a:pt x="546198" y="588691"/>
                  </a:lnTo>
                  <a:lnTo>
                    <a:pt x="546198" y="287454"/>
                  </a:lnTo>
                  <a:close/>
                  <a:moveTo>
                    <a:pt x="489626" y="266778"/>
                  </a:moveTo>
                  <a:lnTo>
                    <a:pt x="489626" y="601327"/>
                  </a:lnTo>
                  <a:lnTo>
                    <a:pt x="510303" y="596732"/>
                  </a:lnTo>
                  <a:lnTo>
                    <a:pt x="510303" y="274244"/>
                  </a:lnTo>
                  <a:close/>
                  <a:moveTo>
                    <a:pt x="453730" y="253568"/>
                  </a:moveTo>
                  <a:lnTo>
                    <a:pt x="453730" y="609224"/>
                  </a:lnTo>
                  <a:lnTo>
                    <a:pt x="474407" y="604629"/>
                  </a:lnTo>
                  <a:lnTo>
                    <a:pt x="474407" y="261178"/>
                  </a:lnTo>
                  <a:close/>
                  <a:moveTo>
                    <a:pt x="417835" y="240502"/>
                  </a:moveTo>
                  <a:lnTo>
                    <a:pt x="417835" y="617265"/>
                  </a:lnTo>
                  <a:lnTo>
                    <a:pt x="438367" y="612670"/>
                  </a:lnTo>
                  <a:lnTo>
                    <a:pt x="438367" y="248112"/>
                  </a:lnTo>
                  <a:close/>
                  <a:moveTo>
                    <a:pt x="381939" y="227436"/>
                  </a:moveTo>
                  <a:lnTo>
                    <a:pt x="381939" y="625305"/>
                  </a:lnTo>
                  <a:lnTo>
                    <a:pt x="402471" y="620710"/>
                  </a:lnTo>
                  <a:lnTo>
                    <a:pt x="402471" y="234902"/>
                  </a:lnTo>
                  <a:close/>
                  <a:moveTo>
                    <a:pt x="345899" y="214370"/>
                  </a:moveTo>
                  <a:lnTo>
                    <a:pt x="345899" y="633346"/>
                  </a:lnTo>
                  <a:lnTo>
                    <a:pt x="366575" y="628751"/>
                  </a:lnTo>
                  <a:lnTo>
                    <a:pt x="366575" y="221836"/>
                  </a:lnTo>
                  <a:close/>
                  <a:moveTo>
                    <a:pt x="296650" y="196278"/>
                  </a:moveTo>
                  <a:lnTo>
                    <a:pt x="296650" y="644258"/>
                  </a:lnTo>
                  <a:lnTo>
                    <a:pt x="330679" y="636648"/>
                  </a:lnTo>
                  <a:lnTo>
                    <a:pt x="330679" y="208770"/>
                  </a:lnTo>
                  <a:close/>
                  <a:moveTo>
                    <a:pt x="313736" y="20102"/>
                  </a:moveTo>
                  <a:cubicBezTo>
                    <a:pt x="250129" y="80263"/>
                    <a:pt x="184081" y="137696"/>
                    <a:pt x="122196" y="196278"/>
                  </a:cubicBezTo>
                  <a:cubicBezTo>
                    <a:pt x="164410" y="185940"/>
                    <a:pt x="206767" y="165982"/>
                    <a:pt x="246827" y="152916"/>
                  </a:cubicBezTo>
                  <a:cubicBezTo>
                    <a:pt x="256303" y="149901"/>
                    <a:pt x="268651" y="148178"/>
                    <a:pt x="277553" y="151768"/>
                  </a:cubicBezTo>
                  <a:cubicBezTo>
                    <a:pt x="317613" y="167275"/>
                    <a:pt x="356811" y="185079"/>
                    <a:pt x="396440" y="201878"/>
                  </a:cubicBezTo>
                  <a:cubicBezTo>
                    <a:pt x="444253" y="222123"/>
                    <a:pt x="489339" y="242225"/>
                    <a:pt x="537152" y="262470"/>
                  </a:cubicBezTo>
                  <a:cubicBezTo>
                    <a:pt x="537870" y="261465"/>
                    <a:pt x="391128" y="102949"/>
                    <a:pt x="313736" y="20102"/>
                  </a:cubicBezTo>
                  <a:close/>
                  <a:moveTo>
                    <a:pt x="311439" y="0"/>
                  </a:moveTo>
                  <a:cubicBezTo>
                    <a:pt x="311439" y="0"/>
                    <a:pt x="522219" y="228872"/>
                    <a:pt x="561417" y="273526"/>
                  </a:cubicBezTo>
                  <a:cubicBezTo>
                    <a:pt x="590134" y="286592"/>
                    <a:pt x="591857" y="288459"/>
                    <a:pt x="622010" y="298653"/>
                  </a:cubicBezTo>
                  <a:cubicBezTo>
                    <a:pt x="635076" y="303104"/>
                    <a:pt x="638809" y="310571"/>
                    <a:pt x="638665" y="324068"/>
                  </a:cubicBezTo>
                  <a:cubicBezTo>
                    <a:pt x="638091" y="408064"/>
                    <a:pt x="638378" y="491916"/>
                    <a:pt x="638522" y="575913"/>
                  </a:cubicBezTo>
                  <a:cubicBezTo>
                    <a:pt x="638522" y="586394"/>
                    <a:pt x="638953" y="594578"/>
                    <a:pt x="625025" y="598168"/>
                  </a:cubicBezTo>
                  <a:cubicBezTo>
                    <a:pt x="550075" y="617264"/>
                    <a:pt x="478426" y="637366"/>
                    <a:pt x="403763" y="657324"/>
                  </a:cubicBezTo>
                  <a:cubicBezTo>
                    <a:pt x="370308" y="666226"/>
                    <a:pt x="336997" y="675703"/>
                    <a:pt x="303398" y="684174"/>
                  </a:cubicBezTo>
                  <a:cubicBezTo>
                    <a:pt x="296937" y="685754"/>
                    <a:pt x="288753" y="685179"/>
                    <a:pt x="282722" y="683313"/>
                  </a:cubicBezTo>
                  <a:cubicBezTo>
                    <a:pt x="187527" y="652730"/>
                    <a:pt x="118319" y="617983"/>
                    <a:pt x="26713" y="587543"/>
                  </a:cubicBezTo>
                  <a:cubicBezTo>
                    <a:pt x="8765" y="581512"/>
                    <a:pt x="-281" y="573184"/>
                    <a:pt x="7" y="552652"/>
                  </a:cubicBezTo>
                  <a:cubicBezTo>
                    <a:pt x="1012" y="456595"/>
                    <a:pt x="1012" y="360538"/>
                    <a:pt x="581" y="264337"/>
                  </a:cubicBezTo>
                  <a:cubicBezTo>
                    <a:pt x="581" y="247968"/>
                    <a:pt x="6899" y="239784"/>
                    <a:pt x="22406" y="235333"/>
                  </a:cubicBezTo>
                  <a:cubicBezTo>
                    <a:pt x="47102" y="228010"/>
                    <a:pt x="68783" y="217529"/>
                    <a:pt x="92044" y="206760"/>
                  </a:cubicBezTo>
                  <a:cubicBezTo>
                    <a:pt x="106258" y="200155"/>
                    <a:pt x="311726" y="4308"/>
                    <a:pt x="311439" y="0"/>
                  </a:cubicBezTo>
                  <a:close/>
                </a:path>
              </a:pathLst>
            </a:custGeom>
            <a:grpFill/>
            <a:ln w="5501" cap="flat">
              <a:noFill/>
              <a:prstDash val="solid"/>
              <a:miter/>
            </a:ln>
          </p:spPr>
          <p:txBody>
            <a:bodyPr rtlCol="0" anchor="ctr"/>
            <a:lstStyle/>
            <a:p>
              <a:endParaRPr lang="en-US">
                <a:solidFill>
                  <a:schemeClr val="bg1"/>
                </a:solidFill>
              </a:endParaRPr>
            </a:p>
          </p:txBody>
        </p:sp>
        <p:grpSp>
          <p:nvGrpSpPr>
            <p:cNvPr id="75" name="Group 177">
              <a:extLst>
                <a:ext uri="{FF2B5EF4-FFF2-40B4-BE49-F238E27FC236}">
                  <a16:creationId xmlns:a16="http://schemas.microsoft.com/office/drawing/2014/main" id="{2E5743BB-EB2E-4E06-8EB3-9223A2EB6A78}"/>
                </a:ext>
              </a:extLst>
            </p:cNvPr>
            <p:cNvGrpSpPr/>
            <p:nvPr/>
          </p:nvGrpSpPr>
          <p:grpSpPr>
            <a:xfrm>
              <a:off x="10112868" y="1087963"/>
              <a:ext cx="3418945" cy="3192589"/>
              <a:chOff x="10112869" y="1087963"/>
              <a:chExt cx="3418944" cy="3192589"/>
            </a:xfrm>
            <a:grpFill/>
          </p:grpSpPr>
          <p:sp>
            <p:nvSpPr>
              <p:cNvPr id="76" name="Rectangle: Rounded Corners 178">
                <a:extLst>
                  <a:ext uri="{FF2B5EF4-FFF2-40B4-BE49-F238E27FC236}">
                    <a16:creationId xmlns:a16="http://schemas.microsoft.com/office/drawing/2014/main" id="{A93A325F-7974-4FA7-910B-C9D43955AFD0}"/>
                  </a:ext>
                </a:extLst>
              </p:cNvPr>
              <p:cNvSpPr/>
              <p:nvPr/>
            </p:nvSpPr>
            <p:spPr>
              <a:xfrm>
                <a:off x="10147853" y="2407464"/>
                <a:ext cx="3383960" cy="869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7" name="Rectangle 76">
                <a:extLst>
                  <a:ext uri="{FF2B5EF4-FFF2-40B4-BE49-F238E27FC236}">
                    <a16:creationId xmlns:a16="http://schemas.microsoft.com/office/drawing/2014/main" id="{18BF7F4E-7895-40F8-9023-727A36A09637}"/>
                  </a:ext>
                </a:extLst>
              </p:cNvPr>
              <p:cNvSpPr/>
              <p:nvPr/>
            </p:nvSpPr>
            <p:spPr>
              <a:xfrm>
                <a:off x="11772474" y="3314205"/>
                <a:ext cx="1343744" cy="92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8" name="Rectangle 77">
                <a:extLst>
                  <a:ext uri="{FF2B5EF4-FFF2-40B4-BE49-F238E27FC236}">
                    <a16:creationId xmlns:a16="http://schemas.microsoft.com/office/drawing/2014/main" id="{28D50F8D-5E2D-4627-8A82-3A117676ABF8}"/>
                  </a:ext>
                </a:extLst>
              </p:cNvPr>
              <p:cNvSpPr/>
              <p:nvPr/>
            </p:nvSpPr>
            <p:spPr>
              <a:xfrm>
                <a:off x="11766761"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9" name="Rectangle 78">
                <a:extLst>
                  <a:ext uri="{FF2B5EF4-FFF2-40B4-BE49-F238E27FC236}">
                    <a16:creationId xmlns:a16="http://schemas.microsoft.com/office/drawing/2014/main" id="{FAE2BD7A-FFA1-4124-93E8-E438D0A391A0}"/>
                  </a:ext>
                </a:extLst>
              </p:cNvPr>
              <p:cNvSpPr/>
              <p:nvPr/>
            </p:nvSpPr>
            <p:spPr>
              <a:xfrm>
                <a:off x="12239858"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0" name="Rectangle 79">
                <a:extLst>
                  <a:ext uri="{FF2B5EF4-FFF2-40B4-BE49-F238E27FC236}">
                    <a16:creationId xmlns:a16="http://schemas.microsoft.com/office/drawing/2014/main" id="{30BAA14D-72ED-442B-86BE-ED2C8D079721}"/>
                  </a:ext>
                </a:extLst>
              </p:cNvPr>
              <p:cNvSpPr/>
              <p:nvPr/>
            </p:nvSpPr>
            <p:spPr>
              <a:xfrm>
                <a:off x="13026689"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1" name="Rectangle 80">
                <a:extLst>
                  <a:ext uri="{FF2B5EF4-FFF2-40B4-BE49-F238E27FC236}">
                    <a16:creationId xmlns:a16="http://schemas.microsoft.com/office/drawing/2014/main" id="{DE4176BA-5441-460B-BC31-4B0ED6AABFA4}"/>
                  </a:ext>
                </a:extLst>
              </p:cNvPr>
              <p:cNvSpPr/>
              <p:nvPr/>
            </p:nvSpPr>
            <p:spPr>
              <a:xfrm>
                <a:off x="12523780" y="2451528"/>
                <a:ext cx="77841" cy="18272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2" name="Rectangle 81">
                <a:extLst>
                  <a:ext uri="{FF2B5EF4-FFF2-40B4-BE49-F238E27FC236}">
                    <a16:creationId xmlns:a16="http://schemas.microsoft.com/office/drawing/2014/main" id="{C721F259-4670-41E1-976A-9DC52AB30CC0}"/>
                  </a:ext>
                </a:extLst>
              </p:cNvPr>
              <p:cNvSpPr/>
              <p:nvPr/>
            </p:nvSpPr>
            <p:spPr>
              <a:xfrm rot="2465944">
                <a:off x="12622677" y="2284600"/>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3" name="Rectangle 82">
                <a:extLst>
                  <a:ext uri="{FF2B5EF4-FFF2-40B4-BE49-F238E27FC236}">
                    <a16:creationId xmlns:a16="http://schemas.microsoft.com/office/drawing/2014/main" id="{7EAF324B-E660-4DC5-8F11-321E9617233B}"/>
                  </a:ext>
                </a:extLst>
              </p:cNvPr>
              <p:cNvSpPr/>
              <p:nvPr/>
            </p:nvSpPr>
            <p:spPr>
              <a:xfrm rot="658490">
                <a:off x="11863647" y="1255476"/>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4" name="Rectangle 83">
                <a:extLst>
                  <a:ext uri="{FF2B5EF4-FFF2-40B4-BE49-F238E27FC236}">
                    <a16:creationId xmlns:a16="http://schemas.microsoft.com/office/drawing/2014/main" id="{74CA0980-E09D-4779-96D1-BC17FCC13B09}"/>
                  </a:ext>
                </a:extLst>
              </p:cNvPr>
              <p:cNvSpPr/>
              <p:nvPr/>
            </p:nvSpPr>
            <p:spPr>
              <a:xfrm rot="20633081">
                <a:off x="12106628" y="1224307"/>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5" name="Rectangle 84">
                <a:extLst>
                  <a:ext uri="{FF2B5EF4-FFF2-40B4-BE49-F238E27FC236}">
                    <a16:creationId xmlns:a16="http://schemas.microsoft.com/office/drawing/2014/main" id="{F007958D-07D9-489E-A2F1-40027DED779D}"/>
                  </a:ext>
                </a:extLst>
              </p:cNvPr>
              <p:cNvSpPr/>
              <p:nvPr/>
            </p:nvSpPr>
            <p:spPr>
              <a:xfrm rot="19505308">
                <a:off x="12382395" y="1087963"/>
                <a:ext cx="47366" cy="14536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6" name="Rectangle 85">
                <a:extLst>
                  <a:ext uri="{FF2B5EF4-FFF2-40B4-BE49-F238E27FC236}">
                    <a16:creationId xmlns:a16="http://schemas.microsoft.com/office/drawing/2014/main" id="{F5BC19F8-20E3-4F07-9403-99B419F557AD}"/>
                  </a:ext>
                </a:extLst>
              </p:cNvPr>
              <p:cNvSpPr/>
              <p:nvPr/>
            </p:nvSpPr>
            <p:spPr>
              <a:xfrm>
                <a:off x="12417111" y="2056336"/>
                <a:ext cx="962547" cy="362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7" name="Rectangle 86">
                <a:extLst>
                  <a:ext uri="{FF2B5EF4-FFF2-40B4-BE49-F238E27FC236}">
                    <a16:creationId xmlns:a16="http://schemas.microsoft.com/office/drawing/2014/main" id="{78783511-099E-4EF0-9564-AA1FF95B57BB}"/>
                  </a:ext>
                </a:extLst>
              </p:cNvPr>
              <p:cNvSpPr/>
              <p:nvPr/>
            </p:nvSpPr>
            <p:spPr>
              <a:xfrm rot="3295761" flipH="1">
                <a:off x="11139455" y="771268"/>
                <a:ext cx="36576" cy="208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8" name="Rectangle 87">
                <a:extLst>
                  <a:ext uri="{FF2B5EF4-FFF2-40B4-BE49-F238E27FC236}">
                    <a16:creationId xmlns:a16="http://schemas.microsoft.com/office/drawing/2014/main" id="{A239C1A9-6178-41DA-A64C-C6B5973ADA79}"/>
                  </a:ext>
                </a:extLst>
              </p:cNvPr>
              <p:cNvSpPr/>
              <p:nvPr/>
            </p:nvSpPr>
            <p:spPr>
              <a:xfrm>
                <a:off x="11766760" y="2239508"/>
                <a:ext cx="521564" cy="758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9" name="Rectangle: Top Corners Rounded 191">
                <a:extLst>
                  <a:ext uri="{FF2B5EF4-FFF2-40B4-BE49-F238E27FC236}">
                    <a16:creationId xmlns:a16="http://schemas.microsoft.com/office/drawing/2014/main" id="{E2DBA8E4-5F06-4AAA-AC59-354441FFF607}"/>
                  </a:ext>
                </a:extLst>
              </p:cNvPr>
              <p:cNvSpPr/>
              <p:nvPr/>
            </p:nvSpPr>
            <p:spPr>
              <a:xfrm>
                <a:off x="11734846"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0" name="Rectangle: Top Corners Rounded 192">
                <a:extLst>
                  <a:ext uri="{FF2B5EF4-FFF2-40B4-BE49-F238E27FC236}">
                    <a16:creationId xmlns:a16="http://schemas.microsoft.com/office/drawing/2014/main" id="{9632DB99-FD35-4189-B038-59FEB65C7172}"/>
                  </a:ext>
                </a:extLst>
              </p:cNvPr>
              <p:cNvSpPr/>
              <p:nvPr/>
            </p:nvSpPr>
            <p:spPr>
              <a:xfrm>
                <a:off x="12200132"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1" name="Rectangle: Top Corners Rounded 193">
                <a:extLst>
                  <a:ext uri="{FF2B5EF4-FFF2-40B4-BE49-F238E27FC236}">
                    <a16:creationId xmlns:a16="http://schemas.microsoft.com/office/drawing/2014/main" id="{36F3B431-D736-4492-8290-6E33330F53DE}"/>
                  </a:ext>
                </a:extLst>
              </p:cNvPr>
              <p:cNvSpPr/>
              <p:nvPr/>
            </p:nvSpPr>
            <p:spPr>
              <a:xfrm>
                <a:off x="12490568"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2" name="Rectangle: Top Corners Rounded 194">
                <a:extLst>
                  <a:ext uri="{FF2B5EF4-FFF2-40B4-BE49-F238E27FC236}">
                    <a16:creationId xmlns:a16="http://schemas.microsoft.com/office/drawing/2014/main" id="{FE1AC8B4-7AA5-4BD8-84AE-EDFA0C1D406C}"/>
                  </a:ext>
                </a:extLst>
              </p:cNvPr>
              <p:cNvSpPr/>
              <p:nvPr/>
            </p:nvSpPr>
            <p:spPr>
              <a:xfrm>
                <a:off x="12994775"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3" name="Rectangle 92">
                <a:extLst>
                  <a:ext uri="{FF2B5EF4-FFF2-40B4-BE49-F238E27FC236}">
                    <a16:creationId xmlns:a16="http://schemas.microsoft.com/office/drawing/2014/main" id="{24DD22A0-F6B8-4F29-8993-D5C7BE144987}"/>
                  </a:ext>
                </a:extLst>
              </p:cNvPr>
              <p:cNvSpPr/>
              <p:nvPr/>
            </p:nvSpPr>
            <p:spPr>
              <a:xfrm rot="2465944">
                <a:off x="12155656" y="2331293"/>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4" name="Rectangle 93">
                <a:extLst>
                  <a:ext uri="{FF2B5EF4-FFF2-40B4-BE49-F238E27FC236}">
                    <a16:creationId xmlns:a16="http://schemas.microsoft.com/office/drawing/2014/main" id="{DA260F81-BA66-4D9E-A14C-FABFDCE3DC96}"/>
                  </a:ext>
                </a:extLst>
              </p:cNvPr>
              <p:cNvSpPr/>
              <p:nvPr/>
            </p:nvSpPr>
            <p:spPr>
              <a:xfrm>
                <a:off x="10326532" y="2433584"/>
                <a:ext cx="45719" cy="436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5" name="Rectangle 94">
                <a:extLst>
                  <a:ext uri="{FF2B5EF4-FFF2-40B4-BE49-F238E27FC236}">
                    <a16:creationId xmlns:a16="http://schemas.microsoft.com/office/drawing/2014/main" id="{263CDD65-3246-4A08-B5AC-E76D38E174D8}"/>
                  </a:ext>
                </a:extLst>
              </p:cNvPr>
              <p:cNvSpPr/>
              <p:nvPr/>
            </p:nvSpPr>
            <p:spPr>
              <a:xfrm flipV="1">
                <a:off x="11921107" y="1202428"/>
                <a:ext cx="164311" cy="61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grpSp>
        <p:nvGrpSpPr>
          <p:cNvPr id="98" name="Group 105">
            <a:extLst>
              <a:ext uri="{FF2B5EF4-FFF2-40B4-BE49-F238E27FC236}">
                <a16:creationId xmlns:a16="http://schemas.microsoft.com/office/drawing/2014/main" id="{5DB7EEE4-1530-499D-AD1C-F63C1F3FB357}"/>
              </a:ext>
            </a:extLst>
          </p:cNvPr>
          <p:cNvGrpSpPr/>
          <p:nvPr/>
        </p:nvGrpSpPr>
        <p:grpSpPr>
          <a:xfrm>
            <a:off x="8856713" y="2967333"/>
            <a:ext cx="1554499" cy="956161"/>
            <a:chOff x="6964855" y="3758531"/>
            <a:chExt cx="2272754" cy="1397955"/>
          </a:xfrm>
          <a:solidFill>
            <a:schemeClr val="accent1"/>
          </a:solidFill>
        </p:grpSpPr>
        <p:sp>
          <p:nvSpPr>
            <p:cNvPr id="99" name="Freeform: Shape 106">
              <a:extLst>
                <a:ext uri="{FF2B5EF4-FFF2-40B4-BE49-F238E27FC236}">
                  <a16:creationId xmlns:a16="http://schemas.microsoft.com/office/drawing/2014/main" id="{6E722975-1C60-40A8-A027-A8B433071F97}"/>
                </a:ext>
              </a:extLst>
            </p:cNvPr>
            <p:cNvSpPr/>
            <p:nvPr/>
          </p:nvSpPr>
          <p:spPr>
            <a:xfrm>
              <a:off x="6964855" y="4245589"/>
              <a:ext cx="1226318" cy="910897"/>
            </a:xfrm>
            <a:custGeom>
              <a:avLst/>
              <a:gdLst>
                <a:gd name="connsiteX0" fmla="*/ 0 w 1226318"/>
                <a:gd name="connsiteY0" fmla="*/ 728111 h 910897"/>
                <a:gd name="connsiteX1" fmla="*/ 192047 w 1226318"/>
                <a:gd name="connsiteY1" fmla="*/ 854647 h 910897"/>
                <a:gd name="connsiteX2" fmla="*/ 231533 w 1226318"/>
                <a:gd name="connsiteY2" fmla="*/ 857339 h 910897"/>
                <a:gd name="connsiteX3" fmla="*/ 389479 w 1226318"/>
                <a:gd name="connsiteY3" fmla="*/ 780161 h 910897"/>
                <a:gd name="connsiteX4" fmla="*/ 378711 w 1226318"/>
                <a:gd name="connsiteY4" fmla="*/ 829070 h 910897"/>
                <a:gd name="connsiteX5" fmla="*/ 336981 w 1226318"/>
                <a:gd name="connsiteY5" fmla="*/ 843429 h 910897"/>
                <a:gd name="connsiteX6" fmla="*/ 310956 w 1226318"/>
                <a:gd name="connsiteY6" fmla="*/ 829070 h 910897"/>
                <a:gd name="connsiteX7" fmla="*/ 288071 w 1226318"/>
                <a:gd name="connsiteY7" fmla="*/ 839391 h 910897"/>
                <a:gd name="connsiteX8" fmla="*/ 250828 w 1226318"/>
                <a:gd name="connsiteY8" fmla="*/ 881120 h 910897"/>
                <a:gd name="connsiteX9" fmla="*/ 197880 w 1226318"/>
                <a:gd name="connsiteY9" fmla="*/ 893236 h 910897"/>
                <a:gd name="connsiteX10" fmla="*/ 170958 w 1226318"/>
                <a:gd name="connsiteY10" fmla="*/ 873044 h 910897"/>
                <a:gd name="connsiteX11" fmla="*/ 34999 w 1226318"/>
                <a:gd name="connsiteY11" fmla="*/ 780161 h 910897"/>
                <a:gd name="connsiteX12" fmla="*/ 0 w 1226318"/>
                <a:gd name="connsiteY12" fmla="*/ 737983 h 910897"/>
                <a:gd name="connsiteX13" fmla="*/ 0 w 1226318"/>
                <a:gd name="connsiteY13" fmla="*/ 728111 h 910897"/>
                <a:gd name="connsiteX14" fmla="*/ 26922 w 1226318"/>
                <a:gd name="connsiteY14" fmla="*/ 483566 h 910897"/>
                <a:gd name="connsiteX15" fmla="*/ 147624 w 1226318"/>
                <a:gd name="connsiteY15" fmla="*/ 561192 h 910897"/>
                <a:gd name="connsiteX16" fmla="*/ 201021 w 1226318"/>
                <a:gd name="connsiteY16" fmla="*/ 660358 h 910897"/>
                <a:gd name="connsiteX17" fmla="*/ 200123 w 1226318"/>
                <a:gd name="connsiteY17" fmla="*/ 806637 h 910897"/>
                <a:gd name="connsiteX18" fmla="*/ 34550 w 1226318"/>
                <a:gd name="connsiteY18" fmla="*/ 701190 h 910897"/>
                <a:gd name="connsiteX19" fmla="*/ 27371 w 1226318"/>
                <a:gd name="connsiteY19" fmla="*/ 687280 h 910897"/>
                <a:gd name="connsiteX20" fmla="*/ 26922 w 1226318"/>
                <a:gd name="connsiteY20" fmla="*/ 483566 h 910897"/>
                <a:gd name="connsiteX21" fmla="*/ 1196705 w 1226318"/>
                <a:gd name="connsiteY21" fmla="*/ 380363 h 910897"/>
                <a:gd name="connsiteX22" fmla="*/ 1200294 w 1226318"/>
                <a:gd name="connsiteY22" fmla="*/ 383055 h 910897"/>
                <a:gd name="connsiteX23" fmla="*/ 1185935 w 1226318"/>
                <a:gd name="connsiteY23" fmla="*/ 403247 h 910897"/>
                <a:gd name="connsiteX24" fmla="*/ 1141065 w 1226318"/>
                <a:gd name="connsiteY24" fmla="*/ 466964 h 910897"/>
                <a:gd name="connsiteX25" fmla="*/ 1085874 w 1226318"/>
                <a:gd name="connsiteY25" fmla="*/ 475489 h 910897"/>
                <a:gd name="connsiteX26" fmla="*/ 1051323 w 1226318"/>
                <a:gd name="connsiteY26" fmla="*/ 486259 h 910897"/>
                <a:gd name="connsiteX27" fmla="*/ 974145 w 1226318"/>
                <a:gd name="connsiteY27" fmla="*/ 516323 h 910897"/>
                <a:gd name="connsiteX28" fmla="*/ 947672 w 1226318"/>
                <a:gd name="connsiteY28" fmla="*/ 521707 h 910897"/>
                <a:gd name="connsiteX29" fmla="*/ 437939 w 1226318"/>
                <a:gd name="connsiteY29" fmla="*/ 763112 h 910897"/>
                <a:gd name="connsiteX30" fmla="*/ 407876 w 1226318"/>
                <a:gd name="connsiteY30" fmla="*/ 777022 h 910897"/>
                <a:gd name="connsiteX31" fmla="*/ 404735 w 1226318"/>
                <a:gd name="connsiteY31" fmla="*/ 772535 h 910897"/>
                <a:gd name="connsiteX32" fmla="*/ 1196705 w 1226318"/>
                <a:gd name="connsiteY32" fmla="*/ 380363 h 910897"/>
                <a:gd name="connsiteX33" fmla="*/ 662853 w 1226318"/>
                <a:gd name="connsiteY33" fmla="*/ 375259 h 910897"/>
                <a:gd name="connsiteX34" fmla="*/ 671715 w 1226318"/>
                <a:gd name="connsiteY34" fmla="*/ 375427 h 910897"/>
                <a:gd name="connsiteX35" fmla="*/ 671267 w 1226318"/>
                <a:gd name="connsiteY35" fmla="*/ 583629 h 910897"/>
                <a:gd name="connsiteX36" fmla="*/ 661844 w 1226318"/>
                <a:gd name="connsiteY36" fmla="*/ 597539 h 910897"/>
                <a:gd name="connsiteX37" fmla="*/ 214033 w 1226318"/>
                <a:gd name="connsiteY37" fmla="*/ 809329 h 910897"/>
                <a:gd name="connsiteX38" fmla="*/ 214033 w 1226318"/>
                <a:gd name="connsiteY38" fmla="*/ 766702 h 910897"/>
                <a:gd name="connsiteX39" fmla="*/ 214482 w 1226318"/>
                <a:gd name="connsiteY39" fmla="*/ 614141 h 910897"/>
                <a:gd name="connsiteX40" fmla="*/ 224802 w 1226318"/>
                <a:gd name="connsiteY40" fmla="*/ 593052 h 910897"/>
                <a:gd name="connsiteX41" fmla="*/ 660049 w 1226318"/>
                <a:gd name="connsiteY41" fmla="*/ 375427 h 910897"/>
                <a:gd name="connsiteX42" fmla="*/ 662853 w 1226318"/>
                <a:gd name="connsiteY42" fmla="*/ 375259 h 910897"/>
                <a:gd name="connsiteX43" fmla="*/ 1223177 w 1226318"/>
                <a:gd name="connsiteY43" fmla="*/ 340428 h 910897"/>
                <a:gd name="connsiteX44" fmla="*/ 1226318 w 1226318"/>
                <a:gd name="connsiteY44" fmla="*/ 348505 h 910897"/>
                <a:gd name="connsiteX45" fmla="*/ 800046 w 1226318"/>
                <a:gd name="connsiteY45" fmla="*/ 558501 h 910897"/>
                <a:gd name="connsiteX46" fmla="*/ 232879 w 1226318"/>
                <a:gd name="connsiteY46" fmla="*/ 838495 h 910897"/>
                <a:gd name="connsiteX47" fmla="*/ 195636 w 1226318"/>
                <a:gd name="connsiteY47" fmla="*/ 836700 h 910897"/>
                <a:gd name="connsiteX48" fmla="*/ 23332 w 1226318"/>
                <a:gd name="connsiteY48" fmla="*/ 723626 h 910897"/>
                <a:gd name="connsiteX49" fmla="*/ 8525 w 1226318"/>
                <a:gd name="connsiteY49" fmla="*/ 712408 h 910897"/>
                <a:gd name="connsiteX50" fmla="*/ 11217 w 1226318"/>
                <a:gd name="connsiteY50" fmla="*/ 707023 h 910897"/>
                <a:gd name="connsiteX51" fmla="*/ 34550 w 1226318"/>
                <a:gd name="connsiteY51" fmla="*/ 717792 h 910897"/>
                <a:gd name="connsiteX52" fmla="*/ 194739 w 1226318"/>
                <a:gd name="connsiteY52" fmla="*/ 822790 h 910897"/>
                <a:gd name="connsiteX53" fmla="*/ 233776 w 1226318"/>
                <a:gd name="connsiteY53" fmla="*/ 825034 h 910897"/>
                <a:gd name="connsiteX54" fmla="*/ 1192217 w 1226318"/>
                <a:gd name="connsiteY54" fmla="*/ 351646 h 910897"/>
                <a:gd name="connsiteX55" fmla="*/ 1223177 w 1226318"/>
                <a:gd name="connsiteY55" fmla="*/ 340428 h 910897"/>
                <a:gd name="connsiteX56" fmla="*/ 482305 w 1226318"/>
                <a:gd name="connsiteY56" fmla="*/ 264429 h 910897"/>
                <a:gd name="connsiteX57" fmla="*/ 504349 w 1226318"/>
                <a:gd name="connsiteY57" fmla="*/ 272225 h 910897"/>
                <a:gd name="connsiteX58" fmla="*/ 660050 w 1226318"/>
                <a:gd name="connsiteY58" fmla="*/ 359724 h 910897"/>
                <a:gd name="connsiteX59" fmla="*/ 221662 w 1226318"/>
                <a:gd name="connsiteY59" fmla="*/ 578244 h 910897"/>
                <a:gd name="connsiteX60" fmla="*/ 201919 w 1226318"/>
                <a:gd name="connsiteY60" fmla="*/ 581385 h 910897"/>
                <a:gd name="connsiteX61" fmla="*/ 35448 w 1226318"/>
                <a:gd name="connsiteY61" fmla="*/ 473247 h 910897"/>
                <a:gd name="connsiteX62" fmla="*/ 383645 w 1226318"/>
                <a:gd name="connsiteY62" fmla="*/ 307224 h 910897"/>
                <a:gd name="connsiteX63" fmla="*/ 459926 w 1226318"/>
                <a:gd name="connsiteY63" fmla="*/ 270430 h 910897"/>
                <a:gd name="connsiteX64" fmla="*/ 482305 w 1226318"/>
                <a:gd name="connsiteY64" fmla="*/ 264429 h 910897"/>
                <a:gd name="connsiteX65" fmla="*/ 559987 w 1226318"/>
                <a:gd name="connsiteY65" fmla="*/ 234533 h 910897"/>
                <a:gd name="connsiteX66" fmla="*/ 724214 w 1226318"/>
                <a:gd name="connsiteY66" fmla="*/ 337287 h 910897"/>
                <a:gd name="connsiteX67" fmla="*/ 733188 w 1226318"/>
                <a:gd name="connsiteY67" fmla="*/ 352094 h 910897"/>
                <a:gd name="connsiteX68" fmla="*/ 733637 w 1226318"/>
                <a:gd name="connsiteY68" fmla="*/ 541449 h 910897"/>
                <a:gd name="connsiteX69" fmla="*/ 691010 w 1226318"/>
                <a:gd name="connsiteY69" fmla="*/ 494335 h 910897"/>
                <a:gd name="connsiteX70" fmla="*/ 688766 w 1226318"/>
                <a:gd name="connsiteY70" fmla="*/ 375427 h 910897"/>
                <a:gd name="connsiteX71" fmla="*/ 673959 w 1226318"/>
                <a:gd name="connsiteY71" fmla="*/ 348954 h 910897"/>
                <a:gd name="connsiteX72" fmla="*/ 590948 w 1226318"/>
                <a:gd name="connsiteY72" fmla="*/ 294660 h 910897"/>
                <a:gd name="connsiteX73" fmla="*/ 559987 w 1226318"/>
                <a:gd name="connsiteY73" fmla="*/ 234533 h 910897"/>
                <a:gd name="connsiteX74" fmla="*/ 1198500 w 1226318"/>
                <a:gd name="connsiteY74" fmla="*/ 122356 h 910897"/>
                <a:gd name="connsiteX75" fmla="*/ 1198051 w 1226318"/>
                <a:gd name="connsiteY75" fmla="*/ 314853 h 910897"/>
                <a:gd name="connsiteX76" fmla="*/ 1185936 w 1226318"/>
                <a:gd name="connsiteY76" fmla="*/ 337288 h 910897"/>
                <a:gd name="connsiteX77" fmla="*/ 756521 w 1226318"/>
                <a:gd name="connsiteY77" fmla="*/ 550873 h 910897"/>
                <a:gd name="connsiteX78" fmla="*/ 747547 w 1226318"/>
                <a:gd name="connsiteY78" fmla="*/ 551770 h 910897"/>
                <a:gd name="connsiteX79" fmla="*/ 747547 w 1226318"/>
                <a:gd name="connsiteY79" fmla="*/ 521707 h 910897"/>
                <a:gd name="connsiteX80" fmla="*/ 747996 w 1226318"/>
                <a:gd name="connsiteY80" fmla="*/ 361518 h 910897"/>
                <a:gd name="connsiteX81" fmla="*/ 761008 w 1226318"/>
                <a:gd name="connsiteY81" fmla="*/ 337288 h 910897"/>
                <a:gd name="connsiteX82" fmla="*/ 1183692 w 1226318"/>
                <a:gd name="connsiteY82" fmla="*/ 126394 h 910897"/>
                <a:gd name="connsiteX83" fmla="*/ 1198500 w 1226318"/>
                <a:gd name="connsiteY83" fmla="*/ 122356 h 910897"/>
                <a:gd name="connsiteX84" fmla="*/ 1014249 w 1226318"/>
                <a:gd name="connsiteY84" fmla="*/ 700 h 910897"/>
                <a:gd name="connsiteX85" fmla="*/ 1025299 w 1226318"/>
                <a:gd name="connsiteY85" fmla="*/ 1205 h 910897"/>
                <a:gd name="connsiteX86" fmla="*/ 1188629 w 1226318"/>
                <a:gd name="connsiteY86" fmla="*/ 108895 h 910897"/>
                <a:gd name="connsiteX87" fmla="*/ 862867 w 1226318"/>
                <a:gd name="connsiteY87" fmla="*/ 270879 h 910897"/>
                <a:gd name="connsiteX88" fmla="*/ 756523 w 1226318"/>
                <a:gd name="connsiteY88" fmla="*/ 323378 h 910897"/>
                <a:gd name="connsiteX89" fmla="*/ 734985 w 1226318"/>
                <a:gd name="connsiteY89" fmla="*/ 326070 h 910897"/>
                <a:gd name="connsiteX90" fmla="*/ 570308 w 1226318"/>
                <a:gd name="connsiteY90" fmla="*/ 224213 h 910897"/>
                <a:gd name="connsiteX91" fmla="*/ 589154 w 1226318"/>
                <a:gd name="connsiteY91" fmla="*/ 213444 h 910897"/>
                <a:gd name="connsiteX92" fmla="*/ 1001517 w 1226318"/>
                <a:gd name="connsiteY92" fmla="*/ 5243 h 910897"/>
                <a:gd name="connsiteX93" fmla="*/ 1014249 w 1226318"/>
                <a:gd name="connsiteY93" fmla="*/ 700 h 91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26318" h="910897">
                  <a:moveTo>
                    <a:pt x="0" y="728111"/>
                  </a:moveTo>
                  <a:cubicBezTo>
                    <a:pt x="64165" y="770290"/>
                    <a:pt x="128330" y="811571"/>
                    <a:pt x="192047" y="854647"/>
                  </a:cubicBezTo>
                  <a:cubicBezTo>
                    <a:pt x="205957" y="864070"/>
                    <a:pt x="216277" y="864967"/>
                    <a:pt x="231533" y="857339"/>
                  </a:cubicBezTo>
                  <a:cubicBezTo>
                    <a:pt x="283584" y="830865"/>
                    <a:pt x="336981" y="805738"/>
                    <a:pt x="389479" y="780161"/>
                  </a:cubicBezTo>
                  <a:cubicBezTo>
                    <a:pt x="393069" y="800353"/>
                    <a:pt x="384992" y="820994"/>
                    <a:pt x="378711" y="829070"/>
                  </a:cubicBezTo>
                  <a:cubicBezTo>
                    <a:pt x="369288" y="841185"/>
                    <a:pt x="351788" y="844775"/>
                    <a:pt x="336981" y="843429"/>
                  </a:cubicBezTo>
                  <a:cubicBezTo>
                    <a:pt x="330250" y="842980"/>
                    <a:pt x="325314" y="835352"/>
                    <a:pt x="310956" y="829070"/>
                  </a:cubicBezTo>
                  <a:cubicBezTo>
                    <a:pt x="306917" y="830865"/>
                    <a:pt x="297943" y="835801"/>
                    <a:pt x="288071" y="839391"/>
                  </a:cubicBezTo>
                  <a:cubicBezTo>
                    <a:pt x="267430" y="846570"/>
                    <a:pt x="256212" y="858685"/>
                    <a:pt x="250828" y="881120"/>
                  </a:cubicBezTo>
                  <a:cubicBezTo>
                    <a:pt x="241854" y="917017"/>
                    <a:pt x="223457" y="919709"/>
                    <a:pt x="197880" y="893236"/>
                  </a:cubicBezTo>
                  <a:cubicBezTo>
                    <a:pt x="190252" y="885159"/>
                    <a:pt x="180381" y="879326"/>
                    <a:pt x="170958" y="873044"/>
                  </a:cubicBezTo>
                  <a:cubicBezTo>
                    <a:pt x="125638" y="842083"/>
                    <a:pt x="80767" y="810673"/>
                    <a:pt x="34999" y="780161"/>
                  </a:cubicBezTo>
                  <a:cubicBezTo>
                    <a:pt x="19294" y="769392"/>
                    <a:pt x="3141" y="759072"/>
                    <a:pt x="0" y="737983"/>
                  </a:cubicBezTo>
                  <a:cubicBezTo>
                    <a:pt x="0" y="734393"/>
                    <a:pt x="0" y="731252"/>
                    <a:pt x="0" y="728111"/>
                  </a:cubicBezTo>
                  <a:close/>
                  <a:moveTo>
                    <a:pt x="26922" y="483566"/>
                  </a:moveTo>
                  <a:cubicBezTo>
                    <a:pt x="68203" y="510488"/>
                    <a:pt x="105895" y="539654"/>
                    <a:pt x="147624" y="561192"/>
                  </a:cubicBezTo>
                  <a:cubicBezTo>
                    <a:pt x="190252" y="583180"/>
                    <a:pt x="205956" y="612346"/>
                    <a:pt x="201021" y="660358"/>
                  </a:cubicBezTo>
                  <a:cubicBezTo>
                    <a:pt x="196534" y="707472"/>
                    <a:pt x="200123" y="755035"/>
                    <a:pt x="200123" y="806637"/>
                  </a:cubicBezTo>
                  <a:cubicBezTo>
                    <a:pt x="142689" y="770291"/>
                    <a:pt x="88395" y="736190"/>
                    <a:pt x="34550" y="701190"/>
                  </a:cubicBezTo>
                  <a:cubicBezTo>
                    <a:pt x="30512" y="698947"/>
                    <a:pt x="26922" y="692216"/>
                    <a:pt x="27371" y="687280"/>
                  </a:cubicBezTo>
                  <a:cubicBezTo>
                    <a:pt x="26922" y="620423"/>
                    <a:pt x="26922" y="554013"/>
                    <a:pt x="26922" y="483566"/>
                  </a:cubicBezTo>
                  <a:close/>
                  <a:moveTo>
                    <a:pt x="1196705" y="380363"/>
                  </a:moveTo>
                  <a:cubicBezTo>
                    <a:pt x="1198051" y="381260"/>
                    <a:pt x="1198948" y="382158"/>
                    <a:pt x="1200294" y="383055"/>
                  </a:cubicBezTo>
                  <a:cubicBezTo>
                    <a:pt x="1195358" y="389786"/>
                    <a:pt x="1193564" y="399657"/>
                    <a:pt x="1185935" y="403247"/>
                  </a:cubicBezTo>
                  <a:cubicBezTo>
                    <a:pt x="1142411" y="423439"/>
                    <a:pt x="1156769" y="446772"/>
                    <a:pt x="1141065" y="466964"/>
                  </a:cubicBezTo>
                  <a:cubicBezTo>
                    <a:pt x="1126706" y="485810"/>
                    <a:pt x="1099335" y="491644"/>
                    <a:pt x="1085874" y="475489"/>
                  </a:cubicBezTo>
                  <a:cubicBezTo>
                    <a:pt x="1068823" y="465169"/>
                    <a:pt x="1051323" y="468758"/>
                    <a:pt x="1051323" y="486259"/>
                  </a:cubicBezTo>
                  <a:cubicBezTo>
                    <a:pt x="1051323" y="529335"/>
                    <a:pt x="1001517" y="541899"/>
                    <a:pt x="974145" y="516323"/>
                  </a:cubicBezTo>
                  <a:cubicBezTo>
                    <a:pt x="966966" y="513630"/>
                    <a:pt x="955748" y="517669"/>
                    <a:pt x="947672" y="521707"/>
                  </a:cubicBezTo>
                  <a:cubicBezTo>
                    <a:pt x="777611" y="602026"/>
                    <a:pt x="608000" y="682344"/>
                    <a:pt x="437939" y="763112"/>
                  </a:cubicBezTo>
                  <a:cubicBezTo>
                    <a:pt x="428068" y="767599"/>
                    <a:pt x="417748" y="772535"/>
                    <a:pt x="407876" y="777022"/>
                  </a:cubicBezTo>
                  <a:cubicBezTo>
                    <a:pt x="406979" y="775676"/>
                    <a:pt x="405632" y="773881"/>
                    <a:pt x="404735" y="772535"/>
                  </a:cubicBezTo>
                  <a:cubicBezTo>
                    <a:pt x="669024" y="641961"/>
                    <a:pt x="932864" y="510938"/>
                    <a:pt x="1196705" y="380363"/>
                  </a:cubicBezTo>
                  <a:close/>
                  <a:moveTo>
                    <a:pt x="662853" y="375259"/>
                  </a:moveTo>
                  <a:cubicBezTo>
                    <a:pt x="664536" y="375315"/>
                    <a:pt x="667228" y="375427"/>
                    <a:pt x="671715" y="375427"/>
                  </a:cubicBezTo>
                  <a:cubicBezTo>
                    <a:pt x="671715" y="444977"/>
                    <a:pt x="671715" y="514528"/>
                    <a:pt x="671267" y="583629"/>
                  </a:cubicBezTo>
                  <a:cubicBezTo>
                    <a:pt x="671267" y="588116"/>
                    <a:pt x="666331" y="595295"/>
                    <a:pt x="661844" y="597539"/>
                  </a:cubicBezTo>
                  <a:cubicBezTo>
                    <a:pt x="514219" y="667986"/>
                    <a:pt x="366145" y="737536"/>
                    <a:pt x="214033" y="809329"/>
                  </a:cubicBezTo>
                  <a:cubicBezTo>
                    <a:pt x="214033" y="793175"/>
                    <a:pt x="214033" y="779714"/>
                    <a:pt x="214033" y="766702"/>
                  </a:cubicBezTo>
                  <a:cubicBezTo>
                    <a:pt x="214033" y="715998"/>
                    <a:pt x="213584" y="664845"/>
                    <a:pt x="214482" y="614141"/>
                  </a:cubicBezTo>
                  <a:cubicBezTo>
                    <a:pt x="214482" y="606962"/>
                    <a:pt x="218969" y="595744"/>
                    <a:pt x="224802" y="593052"/>
                  </a:cubicBezTo>
                  <a:cubicBezTo>
                    <a:pt x="369735" y="519912"/>
                    <a:pt x="515116" y="447669"/>
                    <a:pt x="660049" y="375427"/>
                  </a:cubicBezTo>
                  <a:cubicBezTo>
                    <a:pt x="660498" y="375203"/>
                    <a:pt x="661171" y="375203"/>
                    <a:pt x="662853" y="375259"/>
                  </a:cubicBezTo>
                  <a:close/>
                  <a:moveTo>
                    <a:pt x="1223177" y="340428"/>
                  </a:moveTo>
                  <a:cubicBezTo>
                    <a:pt x="1224075" y="343120"/>
                    <a:pt x="1225421" y="345813"/>
                    <a:pt x="1226318" y="348505"/>
                  </a:cubicBezTo>
                  <a:cubicBezTo>
                    <a:pt x="1084078" y="418503"/>
                    <a:pt x="942286" y="488503"/>
                    <a:pt x="800046" y="558501"/>
                  </a:cubicBezTo>
                  <a:cubicBezTo>
                    <a:pt x="611140" y="651832"/>
                    <a:pt x="421785" y="744715"/>
                    <a:pt x="232879" y="838495"/>
                  </a:cubicBezTo>
                  <a:cubicBezTo>
                    <a:pt x="219418" y="845225"/>
                    <a:pt x="209097" y="845674"/>
                    <a:pt x="195636" y="836700"/>
                  </a:cubicBezTo>
                  <a:cubicBezTo>
                    <a:pt x="138650" y="798560"/>
                    <a:pt x="80318" y="761766"/>
                    <a:pt x="23332" y="723626"/>
                  </a:cubicBezTo>
                  <a:cubicBezTo>
                    <a:pt x="17948" y="720036"/>
                    <a:pt x="13461" y="715998"/>
                    <a:pt x="8525" y="712408"/>
                  </a:cubicBezTo>
                  <a:cubicBezTo>
                    <a:pt x="9422" y="710613"/>
                    <a:pt x="10320" y="708818"/>
                    <a:pt x="11217" y="707023"/>
                  </a:cubicBezTo>
                  <a:cubicBezTo>
                    <a:pt x="18845" y="710613"/>
                    <a:pt x="27371" y="713305"/>
                    <a:pt x="34550" y="717792"/>
                  </a:cubicBezTo>
                  <a:cubicBezTo>
                    <a:pt x="87946" y="752343"/>
                    <a:pt x="141791" y="786893"/>
                    <a:pt x="194739" y="822790"/>
                  </a:cubicBezTo>
                  <a:cubicBezTo>
                    <a:pt x="208649" y="832213"/>
                    <a:pt x="218969" y="832213"/>
                    <a:pt x="233776" y="825034"/>
                  </a:cubicBezTo>
                  <a:cubicBezTo>
                    <a:pt x="552808" y="667088"/>
                    <a:pt x="872288" y="509143"/>
                    <a:pt x="1192217" y="351646"/>
                  </a:cubicBezTo>
                  <a:cubicBezTo>
                    <a:pt x="1202088" y="346710"/>
                    <a:pt x="1212857" y="344018"/>
                    <a:pt x="1223177" y="340428"/>
                  </a:cubicBezTo>
                  <a:close/>
                  <a:moveTo>
                    <a:pt x="482305" y="264429"/>
                  </a:moveTo>
                  <a:cubicBezTo>
                    <a:pt x="489429" y="264933"/>
                    <a:pt x="496496" y="267738"/>
                    <a:pt x="504349" y="272225"/>
                  </a:cubicBezTo>
                  <a:cubicBezTo>
                    <a:pt x="554604" y="301391"/>
                    <a:pt x="605308" y="329210"/>
                    <a:pt x="660050" y="359724"/>
                  </a:cubicBezTo>
                  <a:cubicBezTo>
                    <a:pt x="510631" y="434209"/>
                    <a:pt x="366146" y="506451"/>
                    <a:pt x="221662" y="578244"/>
                  </a:cubicBezTo>
                  <a:cubicBezTo>
                    <a:pt x="215829" y="581385"/>
                    <a:pt x="206406" y="584078"/>
                    <a:pt x="201919" y="581385"/>
                  </a:cubicBezTo>
                  <a:cubicBezTo>
                    <a:pt x="147176" y="546386"/>
                    <a:pt x="92434" y="510490"/>
                    <a:pt x="35448" y="473247"/>
                  </a:cubicBezTo>
                  <a:cubicBezTo>
                    <a:pt x="153907" y="416710"/>
                    <a:pt x="268776" y="361519"/>
                    <a:pt x="383645" y="307224"/>
                  </a:cubicBezTo>
                  <a:cubicBezTo>
                    <a:pt x="409222" y="295109"/>
                    <a:pt x="435247" y="284340"/>
                    <a:pt x="459926" y="270430"/>
                  </a:cubicBezTo>
                  <a:cubicBezTo>
                    <a:pt x="468003" y="265719"/>
                    <a:pt x="475182" y="263924"/>
                    <a:pt x="482305" y="264429"/>
                  </a:cubicBezTo>
                  <a:close/>
                  <a:moveTo>
                    <a:pt x="559987" y="234533"/>
                  </a:moveTo>
                  <a:cubicBezTo>
                    <a:pt x="616524" y="269532"/>
                    <a:pt x="670369" y="303185"/>
                    <a:pt x="724214" y="337287"/>
                  </a:cubicBezTo>
                  <a:cubicBezTo>
                    <a:pt x="728701" y="339979"/>
                    <a:pt x="733188" y="347159"/>
                    <a:pt x="733188" y="352094"/>
                  </a:cubicBezTo>
                  <a:cubicBezTo>
                    <a:pt x="733637" y="415362"/>
                    <a:pt x="733637" y="478181"/>
                    <a:pt x="733637" y="541449"/>
                  </a:cubicBezTo>
                  <a:cubicBezTo>
                    <a:pt x="691907" y="532026"/>
                    <a:pt x="691907" y="532026"/>
                    <a:pt x="691010" y="494335"/>
                  </a:cubicBezTo>
                  <a:cubicBezTo>
                    <a:pt x="690112" y="454400"/>
                    <a:pt x="691010" y="414914"/>
                    <a:pt x="688766" y="375427"/>
                  </a:cubicBezTo>
                  <a:cubicBezTo>
                    <a:pt x="688318" y="366453"/>
                    <a:pt x="681587" y="354338"/>
                    <a:pt x="673959" y="348954"/>
                  </a:cubicBezTo>
                  <a:cubicBezTo>
                    <a:pt x="647485" y="329659"/>
                    <a:pt x="619665" y="310813"/>
                    <a:pt x="590948" y="294660"/>
                  </a:cubicBezTo>
                  <a:cubicBezTo>
                    <a:pt x="568064" y="281647"/>
                    <a:pt x="557295" y="264596"/>
                    <a:pt x="559987" y="234533"/>
                  </a:cubicBezTo>
                  <a:close/>
                  <a:moveTo>
                    <a:pt x="1198500" y="122356"/>
                  </a:moveTo>
                  <a:cubicBezTo>
                    <a:pt x="1198500" y="188765"/>
                    <a:pt x="1198948" y="252034"/>
                    <a:pt x="1198051" y="314853"/>
                  </a:cubicBezTo>
                  <a:cubicBezTo>
                    <a:pt x="1198051" y="322481"/>
                    <a:pt x="1192218" y="334147"/>
                    <a:pt x="1185936" y="337288"/>
                  </a:cubicBezTo>
                  <a:cubicBezTo>
                    <a:pt x="1043247" y="409081"/>
                    <a:pt x="899660" y="479977"/>
                    <a:pt x="756521" y="550873"/>
                  </a:cubicBezTo>
                  <a:cubicBezTo>
                    <a:pt x="755175" y="551770"/>
                    <a:pt x="753380" y="551322"/>
                    <a:pt x="747547" y="551770"/>
                  </a:cubicBezTo>
                  <a:cubicBezTo>
                    <a:pt x="747547" y="541450"/>
                    <a:pt x="747547" y="531579"/>
                    <a:pt x="747547" y="521707"/>
                  </a:cubicBezTo>
                  <a:cubicBezTo>
                    <a:pt x="747547" y="468311"/>
                    <a:pt x="746650" y="414915"/>
                    <a:pt x="747996" y="361518"/>
                  </a:cubicBezTo>
                  <a:cubicBezTo>
                    <a:pt x="748444" y="352993"/>
                    <a:pt x="754278" y="340878"/>
                    <a:pt x="761008" y="337288"/>
                  </a:cubicBezTo>
                  <a:cubicBezTo>
                    <a:pt x="901904" y="266392"/>
                    <a:pt x="1042798" y="196841"/>
                    <a:pt x="1183692" y="126394"/>
                  </a:cubicBezTo>
                  <a:cubicBezTo>
                    <a:pt x="1185936" y="125497"/>
                    <a:pt x="1188179" y="125048"/>
                    <a:pt x="1198500" y="122356"/>
                  </a:cubicBezTo>
                  <a:close/>
                  <a:moveTo>
                    <a:pt x="1014249" y="700"/>
                  </a:moveTo>
                  <a:cubicBezTo>
                    <a:pt x="1018680" y="-254"/>
                    <a:pt x="1022831" y="-366"/>
                    <a:pt x="1025299" y="1205"/>
                  </a:cubicBezTo>
                  <a:cubicBezTo>
                    <a:pt x="1079593" y="35755"/>
                    <a:pt x="1132989" y="71652"/>
                    <a:pt x="1188629" y="108895"/>
                  </a:cubicBezTo>
                  <a:cubicBezTo>
                    <a:pt x="1078246" y="163637"/>
                    <a:pt x="970556" y="217482"/>
                    <a:pt x="862867" y="270879"/>
                  </a:cubicBezTo>
                  <a:cubicBezTo>
                    <a:pt x="827419" y="288379"/>
                    <a:pt x="792419" y="306327"/>
                    <a:pt x="756523" y="323378"/>
                  </a:cubicBezTo>
                  <a:cubicBezTo>
                    <a:pt x="750241" y="326519"/>
                    <a:pt x="739921" y="329660"/>
                    <a:pt x="734985" y="326070"/>
                  </a:cubicBezTo>
                  <a:cubicBezTo>
                    <a:pt x="680690" y="293315"/>
                    <a:pt x="626845" y="259661"/>
                    <a:pt x="570308" y="224213"/>
                  </a:cubicBezTo>
                  <a:cubicBezTo>
                    <a:pt x="578385" y="219725"/>
                    <a:pt x="583769" y="216136"/>
                    <a:pt x="589154" y="213444"/>
                  </a:cubicBezTo>
                  <a:cubicBezTo>
                    <a:pt x="726458" y="143894"/>
                    <a:pt x="863764" y="74344"/>
                    <a:pt x="1001517" y="5243"/>
                  </a:cubicBezTo>
                  <a:cubicBezTo>
                    <a:pt x="1005107" y="3448"/>
                    <a:pt x="1009818" y="1653"/>
                    <a:pt x="1014249" y="700"/>
                  </a:cubicBezTo>
                  <a:close/>
                </a:path>
              </a:pathLst>
            </a:custGeom>
            <a:ln/>
          </p:spPr>
          <p:style>
            <a:lnRef idx="1">
              <a:schemeClr val="accent3"/>
            </a:lnRef>
            <a:fillRef idx="2">
              <a:schemeClr val="accent3"/>
            </a:fillRef>
            <a:effectRef idx="1">
              <a:schemeClr val="accent3"/>
            </a:effectRef>
            <a:fontRef idx="minor">
              <a:schemeClr val="dk1"/>
            </a:fontRef>
          </p:style>
          <p:txBody>
            <a:bodyPr rtlCol="0" anchor="ctr"/>
            <a:lstStyle/>
            <a:p>
              <a:endParaRPr lang="en-US">
                <a:solidFill>
                  <a:schemeClr val="bg1"/>
                </a:solidFill>
              </a:endParaRPr>
            </a:p>
          </p:txBody>
        </p:sp>
        <p:sp>
          <p:nvSpPr>
            <p:cNvPr id="100" name="Freeform: Shape 107">
              <a:extLst>
                <a:ext uri="{FF2B5EF4-FFF2-40B4-BE49-F238E27FC236}">
                  <a16:creationId xmlns:a16="http://schemas.microsoft.com/office/drawing/2014/main" id="{6E8B8CAB-16B5-4769-9FBB-CF0B2B717AC6}"/>
                </a:ext>
              </a:extLst>
            </p:cNvPr>
            <p:cNvSpPr/>
            <p:nvPr/>
          </p:nvSpPr>
          <p:spPr>
            <a:xfrm>
              <a:off x="8130498" y="3758531"/>
              <a:ext cx="1107111" cy="831076"/>
            </a:xfrm>
            <a:custGeom>
              <a:avLst/>
              <a:gdLst>
                <a:gd name="connsiteX0" fmla="*/ 112727 w 1107111"/>
                <a:gd name="connsiteY0" fmla="*/ 710822 h 831076"/>
                <a:gd name="connsiteX1" fmla="*/ 169265 w 1107111"/>
                <a:gd name="connsiteY1" fmla="*/ 721591 h 831076"/>
                <a:gd name="connsiteX2" fmla="*/ 169265 w 1107111"/>
                <a:gd name="connsiteY2" fmla="*/ 824795 h 831076"/>
                <a:gd name="connsiteX3" fmla="*/ 112727 w 1107111"/>
                <a:gd name="connsiteY3" fmla="*/ 824795 h 831076"/>
                <a:gd name="connsiteX4" fmla="*/ 112727 w 1107111"/>
                <a:gd name="connsiteY4" fmla="*/ 710822 h 831076"/>
                <a:gd name="connsiteX5" fmla="*/ 53946 w 1107111"/>
                <a:gd name="connsiteY5" fmla="*/ 679861 h 831076"/>
                <a:gd name="connsiteX6" fmla="*/ 89395 w 1107111"/>
                <a:gd name="connsiteY6" fmla="*/ 705437 h 831076"/>
                <a:gd name="connsiteX7" fmla="*/ 96574 w 1107111"/>
                <a:gd name="connsiteY7" fmla="*/ 718001 h 831076"/>
                <a:gd name="connsiteX8" fmla="*/ 97023 w 1107111"/>
                <a:gd name="connsiteY8" fmla="*/ 818063 h 831076"/>
                <a:gd name="connsiteX9" fmla="*/ 53946 w 1107111"/>
                <a:gd name="connsiteY9" fmla="*/ 679861 h 831076"/>
                <a:gd name="connsiteX10" fmla="*/ 5934 w 1107111"/>
                <a:gd name="connsiteY10" fmla="*/ 436661 h 831076"/>
                <a:gd name="connsiteX11" fmla="*/ 125739 w 1107111"/>
                <a:gd name="connsiteY11" fmla="*/ 516531 h 831076"/>
                <a:gd name="connsiteX12" fmla="*/ 131572 w 1107111"/>
                <a:gd name="connsiteY12" fmla="*/ 528646 h 831076"/>
                <a:gd name="connsiteX13" fmla="*/ 132021 w 1107111"/>
                <a:gd name="connsiteY13" fmla="*/ 697810 h 831076"/>
                <a:gd name="connsiteX14" fmla="*/ 124393 w 1107111"/>
                <a:gd name="connsiteY14" fmla="*/ 704989 h 831076"/>
                <a:gd name="connsiteX15" fmla="*/ 59330 w 1107111"/>
                <a:gd name="connsiteY15" fmla="*/ 663708 h 831076"/>
                <a:gd name="connsiteX16" fmla="*/ 50356 w 1107111"/>
                <a:gd name="connsiteY16" fmla="*/ 624221 h 831076"/>
                <a:gd name="connsiteX17" fmla="*/ 23434 w 1107111"/>
                <a:gd name="connsiteY17" fmla="*/ 576658 h 831076"/>
                <a:gd name="connsiteX18" fmla="*/ 550 w 1107111"/>
                <a:gd name="connsiteY18" fmla="*/ 532684 h 831076"/>
                <a:gd name="connsiteX19" fmla="*/ 5934 w 1107111"/>
                <a:gd name="connsiteY19" fmla="*/ 436661 h 831076"/>
                <a:gd name="connsiteX20" fmla="*/ 1102577 w 1107111"/>
                <a:gd name="connsiteY20" fmla="*/ 267947 h 831076"/>
                <a:gd name="connsiteX21" fmla="*/ 1102128 w 1107111"/>
                <a:gd name="connsiteY21" fmla="*/ 353650 h 831076"/>
                <a:gd name="connsiteX22" fmla="*/ 1093603 w 1107111"/>
                <a:gd name="connsiteY22" fmla="*/ 367111 h 831076"/>
                <a:gd name="connsiteX23" fmla="*/ 1037514 w 1107111"/>
                <a:gd name="connsiteY23" fmla="*/ 424995 h 831076"/>
                <a:gd name="connsiteX24" fmla="*/ 1007002 w 1107111"/>
                <a:gd name="connsiteY24" fmla="*/ 430379 h 831076"/>
                <a:gd name="connsiteX25" fmla="*/ 967067 w 1107111"/>
                <a:gd name="connsiteY25" fmla="*/ 456853 h 831076"/>
                <a:gd name="connsiteX26" fmla="*/ 938350 w 1107111"/>
                <a:gd name="connsiteY26" fmla="*/ 473904 h 831076"/>
                <a:gd name="connsiteX27" fmla="*/ 912325 w 1107111"/>
                <a:gd name="connsiteY27" fmla="*/ 468968 h 831076"/>
                <a:gd name="connsiteX28" fmla="*/ 890338 w 1107111"/>
                <a:gd name="connsiteY28" fmla="*/ 482878 h 831076"/>
                <a:gd name="connsiteX29" fmla="*/ 841429 w 1107111"/>
                <a:gd name="connsiteY29" fmla="*/ 504416 h 831076"/>
                <a:gd name="connsiteX30" fmla="*/ 796109 w 1107111"/>
                <a:gd name="connsiteY30" fmla="*/ 535377 h 831076"/>
                <a:gd name="connsiteX31" fmla="*/ 460924 w 1107111"/>
                <a:gd name="connsiteY31" fmla="*/ 698708 h 831076"/>
                <a:gd name="connsiteX32" fmla="*/ 434002 w 1107111"/>
                <a:gd name="connsiteY32" fmla="*/ 709925 h 831076"/>
                <a:gd name="connsiteX33" fmla="*/ 431758 w 1107111"/>
                <a:gd name="connsiteY33" fmla="*/ 666400 h 831076"/>
                <a:gd name="connsiteX34" fmla="*/ 425028 w 1107111"/>
                <a:gd name="connsiteY34" fmla="*/ 663259 h 831076"/>
                <a:gd name="connsiteX35" fmla="*/ 412913 w 1107111"/>
                <a:gd name="connsiteY35" fmla="*/ 683900 h 831076"/>
                <a:gd name="connsiteX36" fmla="*/ 407977 w 1107111"/>
                <a:gd name="connsiteY36" fmla="*/ 714861 h 831076"/>
                <a:gd name="connsiteX37" fmla="*/ 363555 w 1107111"/>
                <a:gd name="connsiteY37" fmla="*/ 739989 h 831076"/>
                <a:gd name="connsiteX38" fmla="*/ 335735 w 1107111"/>
                <a:gd name="connsiteY38" fmla="*/ 751655 h 831076"/>
                <a:gd name="connsiteX39" fmla="*/ 283685 w 1107111"/>
                <a:gd name="connsiteY39" fmla="*/ 778129 h 831076"/>
                <a:gd name="connsiteX40" fmla="*/ 250032 w 1107111"/>
                <a:gd name="connsiteY40" fmla="*/ 796077 h 831076"/>
                <a:gd name="connsiteX41" fmla="*/ 218173 w 1107111"/>
                <a:gd name="connsiteY41" fmla="*/ 827487 h 831076"/>
                <a:gd name="connsiteX42" fmla="*/ 202469 w 1107111"/>
                <a:gd name="connsiteY42" fmla="*/ 787103 h 831076"/>
                <a:gd name="connsiteX43" fmla="*/ 193943 w 1107111"/>
                <a:gd name="connsiteY43" fmla="*/ 831076 h 831076"/>
                <a:gd name="connsiteX44" fmla="*/ 186315 w 1107111"/>
                <a:gd name="connsiteY44" fmla="*/ 830179 h 831076"/>
                <a:gd name="connsiteX45" fmla="*/ 186764 w 1107111"/>
                <a:gd name="connsiteY45" fmla="*/ 721592 h 831076"/>
                <a:gd name="connsiteX46" fmla="*/ 199328 w 1107111"/>
                <a:gd name="connsiteY46" fmla="*/ 711720 h 831076"/>
                <a:gd name="connsiteX47" fmla="*/ 1090013 w 1107111"/>
                <a:gd name="connsiteY47" fmla="*/ 271088 h 831076"/>
                <a:gd name="connsiteX48" fmla="*/ 1102577 w 1107111"/>
                <a:gd name="connsiteY48" fmla="*/ 267947 h 831076"/>
                <a:gd name="connsiteX49" fmla="*/ 813609 w 1107111"/>
                <a:gd name="connsiteY49" fmla="*/ 195705 h 831076"/>
                <a:gd name="connsiteX50" fmla="*/ 813160 w 1107111"/>
                <a:gd name="connsiteY50" fmla="*/ 319100 h 831076"/>
                <a:gd name="connsiteX51" fmla="*/ 803737 w 1107111"/>
                <a:gd name="connsiteY51" fmla="*/ 333907 h 831076"/>
                <a:gd name="connsiteX52" fmla="*/ 568614 w 1107111"/>
                <a:gd name="connsiteY52" fmla="*/ 451918 h 831076"/>
                <a:gd name="connsiteX53" fmla="*/ 569063 w 1107111"/>
                <a:gd name="connsiteY53" fmla="*/ 328523 h 831076"/>
                <a:gd name="connsiteX54" fmla="*/ 578037 w 1107111"/>
                <a:gd name="connsiteY54" fmla="*/ 311472 h 831076"/>
                <a:gd name="connsiteX55" fmla="*/ 813609 w 1107111"/>
                <a:gd name="connsiteY55" fmla="*/ 195705 h 831076"/>
                <a:gd name="connsiteX56" fmla="*/ 992644 w 1107111"/>
                <a:gd name="connsiteY56" fmla="*/ 154424 h 831076"/>
                <a:gd name="connsiteX57" fmla="*/ 1001169 w 1107111"/>
                <a:gd name="connsiteY57" fmla="*/ 233845 h 831076"/>
                <a:gd name="connsiteX58" fmla="*/ 1031233 w 1107111"/>
                <a:gd name="connsiteY58" fmla="*/ 235640 h 831076"/>
                <a:gd name="connsiteX59" fmla="*/ 998477 w 1107111"/>
                <a:gd name="connsiteY59" fmla="*/ 297113 h 831076"/>
                <a:gd name="connsiteX60" fmla="*/ 193494 w 1107111"/>
                <a:gd name="connsiteY60" fmla="*/ 697362 h 831076"/>
                <a:gd name="connsiteX61" fmla="*/ 145482 w 1107111"/>
                <a:gd name="connsiteY61" fmla="*/ 709028 h 831076"/>
                <a:gd name="connsiteX62" fmla="*/ 145931 w 1107111"/>
                <a:gd name="connsiteY62" fmla="*/ 530890 h 831076"/>
                <a:gd name="connsiteX63" fmla="*/ 155802 w 1107111"/>
                <a:gd name="connsiteY63" fmla="*/ 516980 h 831076"/>
                <a:gd name="connsiteX64" fmla="*/ 550217 w 1107111"/>
                <a:gd name="connsiteY64" fmla="*/ 325382 h 831076"/>
                <a:gd name="connsiteX65" fmla="*/ 554704 w 1107111"/>
                <a:gd name="connsiteY65" fmla="*/ 326279 h 831076"/>
                <a:gd name="connsiteX66" fmla="*/ 554704 w 1107111"/>
                <a:gd name="connsiteY66" fmla="*/ 473455 h 831076"/>
                <a:gd name="connsiteX67" fmla="*/ 576242 w 1107111"/>
                <a:gd name="connsiteY67" fmla="*/ 463584 h 831076"/>
                <a:gd name="connsiteX68" fmla="*/ 808225 w 1107111"/>
                <a:gd name="connsiteY68" fmla="*/ 347817 h 831076"/>
                <a:gd name="connsiteX69" fmla="*/ 827071 w 1107111"/>
                <a:gd name="connsiteY69" fmla="*/ 319100 h 831076"/>
                <a:gd name="connsiteX70" fmla="*/ 834250 w 1107111"/>
                <a:gd name="connsiteY70" fmla="*/ 236538 h 831076"/>
                <a:gd name="connsiteX71" fmla="*/ 905146 w 1107111"/>
                <a:gd name="connsiteY71" fmla="*/ 197949 h 831076"/>
                <a:gd name="connsiteX72" fmla="*/ 992644 w 1107111"/>
                <a:gd name="connsiteY72" fmla="*/ 154424 h 831076"/>
                <a:gd name="connsiteX73" fmla="*/ 977669 w 1107111"/>
                <a:gd name="connsiteY73" fmla="*/ 100859 h 831076"/>
                <a:gd name="connsiteX74" fmla="*/ 986811 w 1107111"/>
                <a:gd name="connsiteY74" fmla="*/ 103720 h 831076"/>
                <a:gd name="connsiteX75" fmla="*/ 982324 w 1107111"/>
                <a:gd name="connsiteY75" fmla="*/ 141860 h 831076"/>
                <a:gd name="connsiteX76" fmla="*/ 831557 w 1107111"/>
                <a:gd name="connsiteY76" fmla="*/ 219935 h 831076"/>
                <a:gd name="connsiteX77" fmla="*/ 822583 w 1107111"/>
                <a:gd name="connsiteY77" fmla="*/ 162949 h 831076"/>
                <a:gd name="connsiteX78" fmla="*/ 896620 w 1107111"/>
                <a:gd name="connsiteY78" fmla="*/ 129745 h 831076"/>
                <a:gd name="connsiteX79" fmla="*/ 963478 w 1107111"/>
                <a:gd name="connsiteY79" fmla="*/ 101028 h 831076"/>
                <a:gd name="connsiteX80" fmla="*/ 977669 w 1107111"/>
                <a:gd name="connsiteY80" fmla="*/ 100859 h 831076"/>
                <a:gd name="connsiteX81" fmla="*/ 689933 w 1107111"/>
                <a:gd name="connsiteY81" fmla="*/ 95644 h 831076"/>
                <a:gd name="connsiteX82" fmla="*/ 709508 w 1107111"/>
                <a:gd name="connsiteY82" fmla="*/ 101925 h 831076"/>
                <a:gd name="connsiteX83" fmla="*/ 795211 w 1107111"/>
                <a:gd name="connsiteY83" fmla="*/ 157116 h 831076"/>
                <a:gd name="connsiteX84" fmla="*/ 793865 w 1107111"/>
                <a:gd name="connsiteY84" fmla="*/ 190769 h 831076"/>
                <a:gd name="connsiteX85" fmla="*/ 155803 w 1107111"/>
                <a:gd name="connsiteY85" fmla="*/ 501275 h 831076"/>
                <a:gd name="connsiteX86" fmla="*/ 131572 w 1107111"/>
                <a:gd name="connsiteY86" fmla="*/ 503519 h 831076"/>
                <a:gd name="connsiteX87" fmla="*/ 15357 w 1107111"/>
                <a:gd name="connsiteY87" fmla="*/ 426790 h 831076"/>
                <a:gd name="connsiteX88" fmla="*/ 531371 w 1107111"/>
                <a:gd name="connsiteY88" fmla="*/ 172372 h 831076"/>
                <a:gd name="connsiteX89" fmla="*/ 671368 w 1107111"/>
                <a:gd name="connsiteY89" fmla="*/ 101477 h 831076"/>
                <a:gd name="connsiteX90" fmla="*/ 689933 w 1107111"/>
                <a:gd name="connsiteY90" fmla="*/ 95644 h 831076"/>
                <a:gd name="connsiteX91" fmla="*/ 827407 w 1107111"/>
                <a:gd name="connsiteY91" fmla="*/ 237 h 831076"/>
                <a:gd name="connsiteX92" fmla="*/ 872390 w 1107111"/>
                <a:gd name="connsiteY92" fmla="*/ 18017 h 831076"/>
                <a:gd name="connsiteX93" fmla="*/ 963478 w 1107111"/>
                <a:gd name="connsiteY93" fmla="*/ 45837 h 831076"/>
                <a:gd name="connsiteX94" fmla="*/ 1017323 w 1107111"/>
                <a:gd name="connsiteY94" fmla="*/ 61542 h 831076"/>
                <a:gd name="connsiteX95" fmla="*/ 1062194 w 1107111"/>
                <a:gd name="connsiteY95" fmla="*/ 90259 h 831076"/>
                <a:gd name="connsiteX96" fmla="*/ 1107065 w 1107111"/>
                <a:gd name="connsiteY96" fmla="*/ 175515 h 831076"/>
                <a:gd name="connsiteX97" fmla="*/ 1103475 w 1107111"/>
                <a:gd name="connsiteY97" fmla="*/ 209168 h 831076"/>
                <a:gd name="connsiteX98" fmla="*/ 1044246 w 1107111"/>
                <a:gd name="connsiteY98" fmla="*/ 272436 h 831076"/>
                <a:gd name="connsiteX99" fmla="*/ 1049630 w 1107111"/>
                <a:gd name="connsiteY99" fmla="*/ 223078 h 831076"/>
                <a:gd name="connsiteX100" fmla="*/ 1016426 w 1107111"/>
                <a:gd name="connsiteY100" fmla="*/ 217693 h 831076"/>
                <a:gd name="connsiteX101" fmla="*/ 1006554 w 1107111"/>
                <a:gd name="connsiteY101" fmla="*/ 119425 h 831076"/>
                <a:gd name="connsiteX102" fmla="*/ 1011490 w 1107111"/>
                <a:gd name="connsiteY102" fmla="*/ 116733 h 831076"/>
                <a:gd name="connsiteX103" fmla="*/ 1020913 w 1107111"/>
                <a:gd name="connsiteY103" fmla="*/ 129745 h 831076"/>
                <a:gd name="connsiteX104" fmla="*/ 1090911 w 1107111"/>
                <a:gd name="connsiteY104" fmla="*/ 206476 h 831076"/>
                <a:gd name="connsiteX105" fmla="*/ 1048284 w 1107111"/>
                <a:gd name="connsiteY105" fmla="*/ 94298 h 831076"/>
                <a:gd name="connsiteX106" fmla="*/ 950017 w 1107111"/>
                <a:gd name="connsiteY106" fmla="*/ 54363 h 831076"/>
                <a:gd name="connsiteX107" fmla="*/ 932069 w 1107111"/>
                <a:gd name="connsiteY107" fmla="*/ 57503 h 831076"/>
                <a:gd name="connsiteX108" fmla="*/ 964824 w 1107111"/>
                <a:gd name="connsiteY108" fmla="*/ 84875 h 831076"/>
                <a:gd name="connsiteX109" fmla="*/ 819442 w 1107111"/>
                <a:gd name="connsiteY109" fmla="*/ 148591 h 831076"/>
                <a:gd name="connsiteX110" fmla="*/ 800148 w 1107111"/>
                <a:gd name="connsiteY110" fmla="*/ 143207 h 831076"/>
                <a:gd name="connsiteX111" fmla="*/ 720277 w 1107111"/>
                <a:gd name="connsiteY111" fmla="*/ 92503 h 831076"/>
                <a:gd name="connsiteX112" fmla="*/ 669125 w 1107111"/>
                <a:gd name="connsiteY112" fmla="*/ 88464 h 831076"/>
                <a:gd name="connsiteX113" fmla="*/ 664189 w 1107111"/>
                <a:gd name="connsiteY113" fmla="*/ 83977 h 831076"/>
                <a:gd name="connsiteX114" fmla="*/ 675855 w 1107111"/>
                <a:gd name="connsiteY114" fmla="*/ 65131 h 831076"/>
                <a:gd name="connsiteX115" fmla="*/ 780404 w 1107111"/>
                <a:gd name="connsiteY115" fmla="*/ 9043 h 831076"/>
                <a:gd name="connsiteX116" fmla="*/ 827407 w 1107111"/>
                <a:gd name="connsiteY116" fmla="*/ 237 h 83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107111" h="831076">
                  <a:moveTo>
                    <a:pt x="112727" y="710822"/>
                  </a:moveTo>
                  <a:cubicBezTo>
                    <a:pt x="132023" y="714412"/>
                    <a:pt x="150868" y="718001"/>
                    <a:pt x="169265" y="721591"/>
                  </a:cubicBezTo>
                  <a:cubicBezTo>
                    <a:pt x="169265" y="756143"/>
                    <a:pt x="169265" y="789796"/>
                    <a:pt x="169265" y="824795"/>
                  </a:cubicBezTo>
                  <a:cubicBezTo>
                    <a:pt x="149073" y="824795"/>
                    <a:pt x="131574" y="824795"/>
                    <a:pt x="112727" y="824795"/>
                  </a:cubicBezTo>
                  <a:cubicBezTo>
                    <a:pt x="112727" y="787103"/>
                    <a:pt x="112727" y="749861"/>
                    <a:pt x="112727" y="710822"/>
                  </a:cubicBezTo>
                  <a:close/>
                  <a:moveTo>
                    <a:pt x="53946" y="679861"/>
                  </a:moveTo>
                  <a:cubicBezTo>
                    <a:pt x="67408" y="689284"/>
                    <a:pt x="78626" y="696912"/>
                    <a:pt x="89395" y="705437"/>
                  </a:cubicBezTo>
                  <a:cubicBezTo>
                    <a:pt x="92984" y="708578"/>
                    <a:pt x="96574" y="713963"/>
                    <a:pt x="96574" y="718001"/>
                  </a:cubicBezTo>
                  <a:cubicBezTo>
                    <a:pt x="97471" y="751206"/>
                    <a:pt x="97023" y="783961"/>
                    <a:pt x="97023" y="818063"/>
                  </a:cubicBezTo>
                  <a:cubicBezTo>
                    <a:pt x="51702" y="791589"/>
                    <a:pt x="44972" y="769603"/>
                    <a:pt x="53946" y="679861"/>
                  </a:cubicBezTo>
                  <a:close/>
                  <a:moveTo>
                    <a:pt x="5934" y="436661"/>
                  </a:moveTo>
                  <a:cubicBezTo>
                    <a:pt x="47215" y="464032"/>
                    <a:pt x="86701" y="490057"/>
                    <a:pt x="125739" y="516531"/>
                  </a:cubicBezTo>
                  <a:cubicBezTo>
                    <a:pt x="128880" y="518775"/>
                    <a:pt x="131572" y="524608"/>
                    <a:pt x="131572" y="528646"/>
                  </a:cubicBezTo>
                  <a:cubicBezTo>
                    <a:pt x="132021" y="584735"/>
                    <a:pt x="132021" y="641273"/>
                    <a:pt x="132021" y="697810"/>
                  </a:cubicBezTo>
                  <a:cubicBezTo>
                    <a:pt x="129329" y="700054"/>
                    <a:pt x="127085" y="702746"/>
                    <a:pt x="124393" y="704989"/>
                  </a:cubicBezTo>
                  <a:cubicBezTo>
                    <a:pt x="102406" y="691528"/>
                    <a:pt x="78176" y="680310"/>
                    <a:pt x="59330" y="663708"/>
                  </a:cubicBezTo>
                  <a:cubicBezTo>
                    <a:pt x="50805" y="656529"/>
                    <a:pt x="49459" y="637683"/>
                    <a:pt x="50356" y="624221"/>
                  </a:cubicBezTo>
                  <a:cubicBezTo>
                    <a:pt x="51702" y="601337"/>
                    <a:pt x="45420" y="585183"/>
                    <a:pt x="23434" y="576658"/>
                  </a:cubicBezTo>
                  <a:cubicBezTo>
                    <a:pt x="2344" y="569030"/>
                    <a:pt x="-1694" y="553325"/>
                    <a:pt x="550" y="532684"/>
                  </a:cubicBezTo>
                  <a:cubicBezTo>
                    <a:pt x="3691" y="502172"/>
                    <a:pt x="4139" y="471660"/>
                    <a:pt x="5934" y="436661"/>
                  </a:cubicBezTo>
                  <a:close/>
                  <a:moveTo>
                    <a:pt x="1102577" y="267947"/>
                  </a:moveTo>
                  <a:cubicBezTo>
                    <a:pt x="1102577" y="297562"/>
                    <a:pt x="1103026" y="325830"/>
                    <a:pt x="1102128" y="353650"/>
                  </a:cubicBezTo>
                  <a:cubicBezTo>
                    <a:pt x="1102128" y="358137"/>
                    <a:pt x="1097192" y="363522"/>
                    <a:pt x="1093603" y="367111"/>
                  </a:cubicBezTo>
                  <a:cubicBezTo>
                    <a:pt x="1074308" y="385509"/>
                    <a:pt x="1047386" y="396277"/>
                    <a:pt x="1037514" y="424995"/>
                  </a:cubicBezTo>
                  <a:cubicBezTo>
                    <a:pt x="1035719" y="429931"/>
                    <a:pt x="1017322" y="431725"/>
                    <a:pt x="1007002" y="430379"/>
                  </a:cubicBezTo>
                  <a:cubicBezTo>
                    <a:pt x="978733" y="426790"/>
                    <a:pt x="973349" y="429482"/>
                    <a:pt x="967067" y="456853"/>
                  </a:cubicBezTo>
                  <a:cubicBezTo>
                    <a:pt x="963477" y="472558"/>
                    <a:pt x="953606" y="477942"/>
                    <a:pt x="938350" y="473904"/>
                  </a:cubicBezTo>
                  <a:cubicBezTo>
                    <a:pt x="929375" y="471660"/>
                    <a:pt x="920401" y="467622"/>
                    <a:pt x="912325" y="468968"/>
                  </a:cubicBezTo>
                  <a:cubicBezTo>
                    <a:pt x="904248" y="470314"/>
                    <a:pt x="893030" y="476148"/>
                    <a:pt x="890338" y="482878"/>
                  </a:cubicBezTo>
                  <a:cubicBezTo>
                    <a:pt x="873287" y="521916"/>
                    <a:pt x="874184" y="521916"/>
                    <a:pt x="841429" y="504416"/>
                  </a:cubicBezTo>
                  <a:cubicBezTo>
                    <a:pt x="824827" y="516083"/>
                    <a:pt x="811365" y="527749"/>
                    <a:pt x="796109" y="535377"/>
                  </a:cubicBezTo>
                  <a:cubicBezTo>
                    <a:pt x="684381" y="590119"/>
                    <a:pt x="572653" y="644413"/>
                    <a:pt x="460924" y="698708"/>
                  </a:cubicBezTo>
                  <a:cubicBezTo>
                    <a:pt x="452399" y="702746"/>
                    <a:pt x="443874" y="705887"/>
                    <a:pt x="434002" y="709925"/>
                  </a:cubicBezTo>
                  <a:cubicBezTo>
                    <a:pt x="433104" y="693323"/>
                    <a:pt x="432207" y="679862"/>
                    <a:pt x="431758" y="666400"/>
                  </a:cubicBezTo>
                  <a:cubicBezTo>
                    <a:pt x="429515" y="665502"/>
                    <a:pt x="427271" y="664156"/>
                    <a:pt x="425028" y="663259"/>
                  </a:cubicBezTo>
                  <a:cubicBezTo>
                    <a:pt x="420989" y="670438"/>
                    <a:pt x="415156" y="676720"/>
                    <a:pt x="412913" y="683900"/>
                  </a:cubicBezTo>
                  <a:cubicBezTo>
                    <a:pt x="409772" y="693772"/>
                    <a:pt x="410220" y="704541"/>
                    <a:pt x="407977" y="714861"/>
                  </a:cubicBezTo>
                  <a:cubicBezTo>
                    <a:pt x="402592" y="739091"/>
                    <a:pt x="385542" y="749860"/>
                    <a:pt x="363555" y="739989"/>
                  </a:cubicBezTo>
                  <a:cubicBezTo>
                    <a:pt x="347850" y="732809"/>
                    <a:pt x="340671" y="739091"/>
                    <a:pt x="335735" y="751655"/>
                  </a:cubicBezTo>
                  <a:cubicBezTo>
                    <a:pt x="325863" y="775885"/>
                    <a:pt x="308812" y="784860"/>
                    <a:pt x="283685" y="778129"/>
                  </a:cubicBezTo>
                  <a:cubicBezTo>
                    <a:pt x="267083" y="773642"/>
                    <a:pt x="258108" y="780372"/>
                    <a:pt x="250032" y="796077"/>
                  </a:cubicBezTo>
                  <a:cubicBezTo>
                    <a:pt x="244199" y="807295"/>
                    <a:pt x="231186" y="814923"/>
                    <a:pt x="218173" y="827487"/>
                  </a:cubicBezTo>
                  <a:cubicBezTo>
                    <a:pt x="211892" y="811333"/>
                    <a:pt x="208302" y="801910"/>
                    <a:pt x="202469" y="787103"/>
                  </a:cubicBezTo>
                  <a:cubicBezTo>
                    <a:pt x="198879" y="805051"/>
                    <a:pt x="196635" y="818064"/>
                    <a:pt x="193943" y="831076"/>
                  </a:cubicBezTo>
                  <a:cubicBezTo>
                    <a:pt x="191251" y="830628"/>
                    <a:pt x="189007" y="830628"/>
                    <a:pt x="186315" y="830179"/>
                  </a:cubicBezTo>
                  <a:cubicBezTo>
                    <a:pt x="186315" y="793834"/>
                    <a:pt x="185867" y="757937"/>
                    <a:pt x="186764" y="721592"/>
                  </a:cubicBezTo>
                  <a:cubicBezTo>
                    <a:pt x="186764" y="718451"/>
                    <a:pt x="194392" y="713964"/>
                    <a:pt x="199328" y="711720"/>
                  </a:cubicBezTo>
                  <a:cubicBezTo>
                    <a:pt x="495924" y="564543"/>
                    <a:pt x="792968" y="417815"/>
                    <a:pt x="1090013" y="271088"/>
                  </a:cubicBezTo>
                  <a:cubicBezTo>
                    <a:pt x="1092257" y="270191"/>
                    <a:pt x="1094500" y="270191"/>
                    <a:pt x="1102577" y="267947"/>
                  </a:cubicBezTo>
                  <a:close/>
                  <a:moveTo>
                    <a:pt x="813609" y="195705"/>
                  </a:moveTo>
                  <a:cubicBezTo>
                    <a:pt x="813609" y="238781"/>
                    <a:pt x="814057" y="279165"/>
                    <a:pt x="813160" y="319100"/>
                  </a:cubicBezTo>
                  <a:cubicBezTo>
                    <a:pt x="813160" y="324484"/>
                    <a:pt x="808224" y="331664"/>
                    <a:pt x="803737" y="333907"/>
                  </a:cubicBezTo>
                  <a:cubicBezTo>
                    <a:pt x="727008" y="372946"/>
                    <a:pt x="649830" y="411535"/>
                    <a:pt x="568614" y="451918"/>
                  </a:cubicBezTo>
                  <a:cubicBezTo>
                    <a:pt x="568614" y="407496"/>
                    <a:pt x="568165" y="368010"/>
                    <a:pt x="569063" y="328523"/>
                  </a:cubicBezTo>
                  <a:cubicBezTo>
                    <a:pt x="569063" y="322689"/>
                    <a:pt x="573101" y="313715"/>
                    <a:pt x="578037" y="311472"/>
                  </a:cubicBezTo>
                  <a:cubicBezTo>
                    <a:pt x="655663" y="272883"/>
                    <a:pt x="734187" y="235191"/>
                    <a:pt x="813609" y="195705"/>
                  </a:cubicBezTo>
                  <a:close/>
                  <a:moveTo>
                    <a:pt x="992644" y="154424"/>
                  </a:moveTo>
                  <a:cubicBezTo>
                    <a:pt x="995785" y="181795"/>
                    <a:pt x="998477" y="206923"/>
                    <a:pt x="1001169" y="233845"/>
                  </a:cubicBezTo>
                  <a:cubicBezTo>
                    <a:pt x="1011490" y="234294"/>
                    <a:pt x="1021361" y="235191"/>
                    <a:pt x="1031233" y="235640"/>
                  </a:cubicBezTo>
                  <a:cubicBezTo>
                    <a:pt x="1035720" y="278716"/>
                    <a:pt x="1035720" y="278716"/>
                    <a:pt x="998477" y="297113"/>
                  </a:cubicBezTo>
                  <a:cubicBezTo>
                    <a:pt x="730150" y="430828"/>
                    <a:pt x="461821" y="564095"/>
                    <a:pt x="193494" y="697362"/>
                  </a:cubicBezTo>
                  <a:cubicBezTo>
                    <a:pt x="180033" y="703644"/>
                    <a:pt x="164328" y="704541"/>
                    <a:pt x="145482" y="709028"/>
                  </a:cubicBezTo>
                  <a:cubicBezTo>
                    <a:pt x="145482" y="645311"/>
                    <a:pt x="145033" y="588326"/>
                    <a:pt x="145931" y="530890"/>
                  </a:cubicBezTo>
                  <a:cubicBezTo>
                    <a:pt x="145931" y="525954"/>
                    <a:pt x="151315" y="519224"/>
                    <a:pt x="155802" y="516980"/>
                  </a:cubicBezTo>
                  <a:cubicBezTo>
                    <a:pt x="287274" y="452815"/>
                    <a:pt x="418745" y="389098"/>
                    <a:pt x="550217" y="325382"/>
                  </a:cubicBezTo>
                  <a:cubicBezTo>
                    <a:pt x="551114" y="324933"/>
                    <a:pt x="552011" y="325382"/>
                    <a:pt x="554704" y="326279"/>
                  </a:cubicBezTo>
                  <a:cubicBezTo>
                    <a:pt x="554704" y="373842"/>
                    <a:pt x="554704" y="422303"/>
                    <a:pt x="554704" y="473455"/>
                  </a:cubicBezTo>
                  <a:cubicBezTo>
                    <a:pt x="563678" y="469417"/>
                    <a:pt x="569960" y="466725"/>
                    <a:pt x="576242" y="463584"/>
                  </a:cubicBezTo>
                  <a:cubicBezTo>
                    <a:pt x="653420" y="424995"/>
                    <a:pt x="730598" y="385957"/>
                    <a:pt x="808225" y="347817"/>
                  </a:cubicBezTo>
                  <a:cubicBezTo>
                    <a:pt x="821686" y="341086"/>
                    <a:pt x="827071" y="333458"/>
                    <a:pt x="827071" y="319100"/>
                  </a:cubicBezTo>
                  <a:cubicBezTo>
                    <a:pt x="827071" y="290831"/>
                    <a:pt x="821237" y="257178"/>
                    <a:pt x="834250" y="236538"/>
                  </a:cubicBezTo>
                  <a:cubicBezTo>
                    <a:pt x="846814" y="216794"/>
                    <a:pt x="880467" y="210064"/>
                    <a:pt x="905146" y="197949"/>
                  </a:cubicBezTo>
                  <a:cubicBezTo>
                    <a:pt x="933414" y="184039"/>
                    <a:pt x="961234" y="170129"/>
                    <a:pt x="992644" y="154424"/>
                  </a:cubicBezTo>
                  <a:close/>
                  <a:moveTo>
                    <a:pt x="977669" y="100859"/>
                  </a:moveTo>
                  <a:cubicBezTo>
                    <a:pt x="982660" y="101701"/>
                    <a:pt x="986811" y="103047"/>
                    <a:pt x="986811" y="103720"/>
                  </a:cubicBezTo>
                  <a:cubicBezTo>
                    <a:pt x="986811" y="116732"/>
                    <a:pt x="989055" y="137822"/>
                    <a:pt x="982324" y="141860"/>
                  </a:cubicBezTo>
                  <a:cubicBezTo>
                    <a:pt x="933415" y="169680"/>
                    <a:pt x="882710" y="193910"/>
                    <a:pt x="831557" y="219935"/>
                  </a:cubicBezTo>
                  <a:cubicBezTo>
                    <a:pt x="828865" y="201090"/>
                    <a:pt x="826173" y="184039"/>
                    <a:pt x="822583" y="162949"/>
                  </a:cubicBezTo>
                  <a:cubicBezTo>
                    <a:pt x="845916" y="152629"/>
                    <a:pt x="871043" y="140963"/>
                    <a:pt x="896620" y="129745"/>
                  </a:cubicBezTo>
                  <a:cubicBezTo>
                    <a:pt x="919056" y="119873"/>
                    <a:pt x="940594" y="109553"/>
                    <a:pt x="963478" y="101028"/>
                  </a:cubicBezTo>
                  <a:cubicBezTo>
                    <a:pt x="966843" y="99681"/>
                    <a:pt x="972677" y="100018"/>
                    <a:pt x="977669" y="100859"/>
                  </a:cubicBezTo>
                  <a:close/>
                  <a:moveTo>
                    <a:pt x="689933" y="95644"/>
                  </a:moveTo>
                  <a:cubicBezTo>
                    <a:pt x="696159" y="95307"/>
                    <a:pt x="702553" y="96989"/>
                    <a:pt x="709508" y="101925"/>
                  </a:cubicBezTo>
                  <a:cubicBezTo>
                    <a:pt x="737328" y="121668"/>
                    <a:pt x="766943" y="138719"/>
                    <a:pt x="795211" y="157116"/>
                  </a:cubicBezTo>
                  <a:cubicBezTo>
                    <a:pt x="815852" y="170578"/>
                    <a:pt x="815403" y="180449"/>
                    <a:pt x="793865" y="190769"/>
                  </a:cubicBezTo>
                  <a:cubicBezTo>
                    <a:pt x="581178" y="294421"/>
                    <a:pt x="368490" y="398073"/>
                    <a:pt x="155803" y="501275"/>
                  </a:cubicBezTo>
                  <a:cubicBezTo>
                    <a:pt x="149072" y="504416"/>
                    <a:pt x="137405" y="506660"/>
                    <a:pt x="131572" y="503519"/>
                  </a:cubicBezTo>
                  <a:cubicBezTo>
                    <a:pt x="93432" y="479289"/>
                    <a:pt x="56189" y="453712"/>
                    <a:pt x="15357" y="426790"/>
                  </a:cubicBezTo>
                  <a:cubicBezTo>
                    <a:pt x="189904" y="340638"/>
                    <a:pt x="360862" y="256730"/>
                    <a:pt x="531371" y="172372"/>
                  </a:cubicBezTo>
                  <a:cubicBezTo>
                    <a:pt x="578037" y="149488"/>
                    <a:pt x="624702" y="124809"/>
                    <a:pt x="671368" y="101477"/>
                  </a:cubicBezTo>
                  <a:cubicBezTo>
                    <a:pt x="677650" y="98336"/>
                    <a:pt x="683707" y="95980"/>
                    <a:pt x="689933" y="95644"/>
                  </a:cubicBezTo>
                  <a:close/>
                  <a:moveTo>
                    <a:pt x="827407" y="237"/>
                  </a:moveTo>
                  <a:cubicBezTo>
                    <a:pt x="843112" y="1415"/>
                    <a:pt x="858480" y="7023"/>
                    <a:pt x="872390" y="18017"/>
                  </a:cubicBezTo>
                  <a:cubicBezTo>
                    <a:pt x="899762" y="39555"/>
                    <a:pt x="928030" y="48529"/>
                    <a:pt x="963478" y="45837"/>
                  </a:cubicBezTo>
                  <a:cubicBezTo>
                    <a:pt x="980978" y="44491"/>
                    <a:pt x="1000272" y="53914"/>
                    <a:pt x="1017323" y="61542"/>
                  </a:cubicBezTo>
                  <a:cubicBezTo>
                    <a:pt x="1033477" y="68721"/>
                    <a:pt x="1046938" y="81734"/>
                    <a:pt x="1062194" y="90259"/>
                  </a:cubicBezTo>
                  <a:cubicBezTo>
                    <a:pt x="1095847" y="109105"/>
                    <a:pt x="1107962" y="138720"/>
                    <a:pt x="1107065" y="175515"/>
                  </a:cubicBezTo>
                  <a:cubicBezTo>
                    <a:pt x="1106616" y="186732"/>
                    <a:pt x="1104821" y="197950"/>
                    <a:pt x="1103475" y="209168"/>
                  </a:cubicBezTo>
                  <a:cubicBezTo>
                    <a:pt x="1097193" y="258974"/>
                    <a:pt x="1097193" y="258974"/>
                    <a:pt x="1044246" y="272436"/>
                  </a:cubicBezTo>
                  <a:cubicBezTo>
                    <a:pt x="1046040" y="256282"/>
                    <a:pt x="1047835" y="240577"/>
                    <a:pt x="1049630" y="223078"/>
                  </a:cubicBezTo>
                  <a:cubicBezTo>
                    <a:pt x="1038413" y="221283"/>
                    <a:pt x="1028541" y="219488"/>
                    <a:pt x="1016426" y="217693"/>
                  </a:cubicBezTo>
                  <a:cubicBezTo>
                    <a:pt x="1013285" y="184489"/>
                    <a:pt x="1009695" y="152181"/>
                    <a:pt x="1006554" y="119425"/>
                  </a:cubicBezTo>
                  <a:cubicBezTo>
                    <a:pt x="1008349" y="118528"/>
                    <a:pt x="1009695" y="117630"/>
                    <a:pt x="1011490" y="116733"/>
                  </a:cubicBezTo>
                  <a:cubicBezTo>
                    <a:pt x="1014631" y="120771"/>
                    <a:pt x="1019567" y="124810"/>
                    <a:pt x="1020913" y="129745"/>
                  </a:cubicBezTo>
                  <a:cubicBezTo>
                    <a:pt x="1035720" y="182694"/>
                    <a:pt x="1035720" y="182694"/>
                    <a:pt x="1090911" y="206476"/>
                  </a:cubicBezTo>
                  <a:cubicBezTo>
                    <a:pt x="1104373" y="148142"/>
                    <a:pt x="1095847" y="125258"/>
                    <a:pt x="1048284" y="94298"/>
                  </a:cubicBezTo>
                  <a:cubicBezTo>
                    <a:pt x="1018221" y="75003"/>
                    <a:pt x="990849" y="48081"/>
                    <a:pt x="950017" y="54363"/>
                  </a:cubicBezTo>
                  <a:cubicBezTo>
                    <a:pt x="945530" y="55260"/>
                    <a:pt x="941043" y="56157"/>
                    <a:pt x="932069" y="57503"/>
                  </a:cubicBezTo>
                  <a:cubicBezTo>
                    <a:pt x="944184" y="67824"/>
                    <a:pt x="953158" y="75003"/>
                    <a:pt x="964824" y="84875"/>
                  </a:cubicBezTo>
                  <a:cubicBezTo>
                    <a:pt x="915018" y="106861"/>
                    <a:pt x="867454" y="128399"/>
                    <a:pt x="819442" y="148591"/>
                  </a:cubicBezTo>
                  <a:cubicBezTo>
                    <a:pt x="814506" y="150835"/>
                    <a:pt x="805532" y="146796"/>
                    <a:pt x="800148" y="143207"/>
                  </a:cubicBezTo>
                  <a:cubicBezTo>
                    <a:pt x="773225" y="127053"/>
                    <a:pt x="745854" y="110900"/>
                    <a:pt x="720277" y="92503"/>
                  </a:cubicBezTo>
                  <a:cubicBezTo>
                    <a:pt x="703227" y="80836"/>
                    <a:pt x="687971" y="75900"/>
                    <a:pt x="669125" y="88464"/>
                  </a:cubicBezTo>
                  <a:cubicBezTo>
                    <a:pt x="667330" y="86669"/>
                    <a:pt x="665984" y="85323"/>
                    <a:pt x="664189" y="83977"/>
                  </a:cubicBezTo>
                  <a:cubicBezTo>
                    <a:pt x="667779" y="77695"/>
                    <a:pt x="670022" y="68272"/>
                    <a:pt x="675855" y="65131"/>
                  </a:cubicBezTo>
                  <a:cubicBezTo>
                    <a:pt x="710406" y="45388"/>
                    <a:pt x="744508" y="25196"/>
                    <a:pt x="780404" y="9043"/>
                  </a:cubicBezTo>
                  <a:cubicBezTo>
                    <a:pt x="795661" y="2312"/>
                    <a:pt x="811702" y="-941"/>
                    <a:pt x="827407" y="237"/>
                  </a:cubicBezTo>
                  <a:close/>
                </a:path>
              </a:pathLst>
            </a:custGeom>
            <a:ln/>
          </p:spPr>
          <p:style>
            <a:lnRef idx="1">
              <a:schemeClr val="accent3"/>
            </a:lnRef>
            <a:fillRef idx="2">
              <a:schemeClr val="accent3"/>
            </a:fillRef>
            <a:effectRef idx="1">
              <a:schemeClr val="accent3"/>
            </a:effectRef>
            <a:fontRef idx="minor">
              <a:schemeClr val="dk1"/>
            </a:fontRef>
          </p:style>
          <p:txBody>
            <a:bodyPr rtlCol="0" anchor="ctr"/>
            <a:lstStyle/>
            <a:p>
              <a:endParaRPr lang="en-US">
                <a:solidFill>
                  <a:schemeClr val="bg1"/>
                </a:solidFill>
              </a:endParaRPr>
            </a:p>
          </p:txBody>
        </p:sp>
      </p:grpSp>
      <p:sp>
        <p:nvSpPr>
          <p:cNvPr id="101" name="Oval 80">
            <a:extLst>
              <a:ext uri="{FF2B5EF4-FFF2-40B4-BE49-F238E27FC236}">
                <a16:creationId xmlns:a16="http://schemas.microsoft.com/office/drawing/2014/main" id="{5E7A7F3F-9E29-42EF-9CCA-1E6E49A58B1A}"/>
              </a:ext>
            </a:extLst>
          </p:cNvPr>
          <p:cNvSpPr/>
          <p:nvPr/>
        </p:nvSpPr>
        <p:spPr>
          <a:xfrm>
            <a:off x="2973442" y="1876599"/>
            <a:ext cx="509349" cy="509349"/>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sz="2701">
              <a:solidFill>
                <a:schemeClr val="bg1"/>
              </a:solidFill>
            </a:endParaRPr>
          </a:p>
        </p:txBody>
      </p:sp>
      <p:grpSp>
        <p:nvGrpSpPr>
          <p:cNvPr id="102" name="Group 82">
            <a:extLst>
              <a:ext uri="{FF2B5EF4-FFF2-40B4-BE49-F238E27FC236}">
                <a16:creationId xmlns:a16="http://schemas.microsoft.com/office/drawing/2014/main" id="{94A8FCBF-1F37-4586-8698-B72BEDD6ABC4}"/>
              </a:ext>
            </a:extLst>
          </p:cNvPr>
          <p:cNvGrpSpPr/>
          <p:nvPr/>
        </p:nvGrpSpPr>
        <p:grpSpPr>
          <a:xfrm>
            <a:off x="1771479" y="2553581"/>
            <a:ext cx="2909352" cy="494026"/>
            <a:chOff x="803640" y="3362835"/>
            <a:chExt cx="2059657" cy="494026"/>
          </a:xfrm>
        </p:grpSpPr>
        <p:sp>
          <p:nvSpPr>
            <p:cNvPr id="103" name="TextBox 83">
              <a:extLst>
                <a:ext uri="{FF2B5EF4-FFF2-40B4-BE49-F238E27FC236}">
                  <a16:creationId xmlns:a16="http://schemas.microsoft.com/office/drawing/2014/main" id="{10F0DE07-60B0-4014-B1D5-C9F3A5D35454}"/>
                </a:ext>
              </a:extLst>
            </p:cNvPr>
            <p:cNvSpPr txBox="1"/>
            <p:nvPr/>
          </p:nvSpPr>
          <p:spPr>
            <a:xfrm>
              <a:off x="803640" y="3579862"/>
              <a:ext cx="2059657" cy="276999"/>
            </a:xfrm>
            <a:prstGeom prst="rect">
              <a:avLst/>
            </a:prstGeom>
            <a:noFill/>
          </p:spPr>
          <p:txBody>
            <a:bodyPr wrap="square" rtlCol="0">
              <a:spAutoFit/>
            </a:bodyPr>
            <a:lstStyle/>
            <a:p>
              <a:pPr algn="ctr"/>
              <a:r>
                <a:rPr lang="en-US" altLang="ko-KR" sz="1200" dirty="0" err="1" smtClean="0">
                  <a:solidFill>
                    <a:schemeClr val="bg1"/>
                  </a:solidFill>
                  <a:cs typeface="Arial" pitchFamily="34" charset="0"/>
                </a:rPr>
                <a:t>xxxx</a:t>
              </a:r>
              <a:endParaRPr lang="ko-KR" altLang="en-US" sz="1200" dirty="0">
                <a:solidFill>
                  <a:schemeClr val="bg1"/>
                </a:solidFill>
                <a:cs typeface="Arial" pitchFamily="34" charset="0"/>
              </a:endParaRPr>
            </a:p>
          </p:txBody>
        </p:sp>
        <p:sp>
          <p:nvSpPr>
            <p:cNvPr id="104" name="TextBox 84">
              <a:extLst>
                <a:ext uri="{FF2B5EF4-FFF2-40B4-BE49-F238E27FC236}">
                  <a16:creationId xmlns:a16="http://schemas.microsoft.com/office/drawing/2014/main" id="{383BF110-BDFE-49E7-B36A-E96EC90AED0D}"/>
                </a:ext>
              </a:extLst>
            </p:cNvPr>
            <p:cNvSpPr txBox="1"/>
            <p:nvPr/>
          </p:nvSpPr>
          <p:spPr>
            <a:xfrm>
              <a:off x="803640" y="3362835"/>
              <a:ext cx="2059657" cy="276999"/>
            </a:xfrm>
            <a:prstGeom prst="rect">
              <a:avLst/>
            </a:prstGeom>
            <a:noFill/>
          </p:spPr>
          <p:txBody>
            <a:bodyPr wrap="square" rtlCol="0">
              <a:spAutoFit/>
            </a:bodyPr>
            <a:lstStyle/>
            <a:p>
              <a:pPr algn="ctr"/>
              <a:r>
                <a:rPr lang="en-US" altLang="ko-KR" sz="1200" b="1" dirty="0" err="1">
                  <a:solidFill>
                    <a:schemeClr val="bg1"/>
                  </a:solidFill>
                  <a:cs typeface="Arial" pitchFamily="34" charset="0"/>
                </a:rPr>
                <a:t>Chargement</a:t>
              </a:r>
              <a:r>
                <a:rPr lang="en-US" altLang="ko-KR" sz="1200" b="1" dirty="0">
                  <a:solidFill>
                    <a:schemeClr val="bg1"/>
                  </a:solidFill>
                  <a:cs typeface="Arial" pitchFamily="34" charset="0"/>
                </a:rPr>
                <a:t> du </a:t>
              </a:r>
              <a:r>
                <a:rPr lang="en-US" altLang="ko-KR" sz="1200" b="1" dirty="0" err="1">
                  <a:solidFill>
                    <a:schemeClr val="bg1"/>
                  </a:solidFill>
                  <a:cs typeface="Arial" pitchFamily="34" charset="0"/>
                </a:rPr>
                <a:t>véhicules</a:t>
              </a:r>
              <a:endParaRPr lang="ko-KR" altLang="en-US" sz="1200" b="1" dirty="0">
                <a:solidFill>
                  <a:schemeClr val="bg1"/>
                </a:solidFill>
                <a:cs typeface="Arial" pitchFamily="34" charset="0"/>
              </a:endParaRPr>
            </a:p>
          </p:txBody>
        </p:sp>
      </p:grpSp>
      <p:grpSp>
        <p:nvGrpSpPr>
          <p:cNvPr id="105" name="Group 342">
            <a:extLst>
              <a:ext uri="{FF2B5EF4-FFF2-40B4-BE49-F238E27FC236}">
                <a16:creationId xmlns:a16="http://schemas.microsoft.com/office/drawing/2014/main" id="{8D6CC8E1-0139-4FDB-9195-742D01802777}"/>
              </a:ext>
            </a:extLst>
          </p:cNvPr>
          <p:cNvGrpSpPr/>
          <p:nvPr/>
        </p:nvGrpSpPr>
        <p:grpSpPr>
          <a:xfrm>
            <a:off x="3044399" y="1986437"/>
            <a:ext cx="363512" cy="285427"/>
            <a:chOff x="2801651" y="3947683"/>
            <a:chExt cx="1683399" cy="920431"/>
          </a:xfrm>
          <a:solidFill>
            <a:schemeClr val="bg1"/>
          </a:solidFill>
        </p:grpSpPr>
        <p:sp>
          <p:nvSpPr>
            <p:cNvPr id="106" name="Freeform: Shape 343">
              <a:extLst>
                <a:ext uri="{FF2B5EF4-FFF2-40B4-BE49-F238E27FC236}">
                  <a16:creationId xmlns:a16="http://schemas.microsoft.com/office/drawing/2014/main" id="{D52E3FA7-F1DC-4CFF-8DE2-390597D2C22D}"/>
                </a:ext>
              </a:extLst>
            </p:cNvPr>
            <p:cNvSpPr/>
            <p:nvPr/>
          </p:nvSpPr>
          <p:spPr>
            <a:xfrm>
              <a:off x="2807950" y="3947683"/>
              <a:ext cx="1677100" cy="771623"/>
            </a:xfrm>
            <a:custGeom>
              <a:avLst/>
              <a:gdLst>
                <a:gd name="connsiteX0" fmla="*/ 1153498 w 1677099"/>
                <a:gd name="connsiteY0" fmla="*/ 762963 h 771623"/>
                <a:gd name="connsiteX1" fmla="*/ 1137751 w 1677099"/>
                <a:gd name="connsiteY1" fmla="*/ 766112 h 771623"/>
                <a:gd name="connsiteX2" fmla="*/ 980277 w 1677099"/>
                <a:gd name="connsiteY2" fmla="*/ 766112 h 771623"/>
                <a:gd name="connsiteX3" fmla="*/ 509429 w 1677099"/>
                <a:gd name="connsiteY3" fmla="*/ 766112 h 771623"/>
                <a:gd name="connsiteX4" fmla="*/ 481871 w 1677099"/>
                <a:gd name="connsiteY4" fmla="*/ 766112 h 771623"/>
                <a:gd name="connsiteX5" fmla="*/ 404709 w 1677099"/>
                <a:gd name="connsiteY5" fmla="*/ 627535 h 771623"/>
                <a:gd name="connsiteX6" fmla="*/ 297626 w 1677099"/>
                <a:gd name="connsiteY6" fmla="*/ 602339 h 771623"/>
                <a:gd name="connsiteX7" fmla="*/ 151175 w 1677099"/>
                <a:gd name="connsiteY7" fmla="*/ 764537 h 771623"/>
                <a:gd name="connsiteX8" fmla="*/ 23621 w 1677099"/>
                <a:gd name="connsiteY8" fmla="*/ 764537 h 771623"/>
                <a:gd name="connsiteX9" fmla="*/ 23621 w 1677099"/>
                <a:gd name="connsiteY9" fmla="*/ 722019 h 771623"/>
                <a:gd name="connsiteX10" fmla="*/ 1575 w 1677099"/>
                <a:gd name="connsiteY10" fmla="*/ 699186 h 771623"/>
                <a:gd name="connsiteX11" fmla="*/ 0 w 1677099"/>
                <a:gd name="connsiteY11" fmla="*/ 688950 h 771623"/>
                <a:gd name="connsiteX12" fmla="*/ 0 w 1677099"/>
                <a:gd name="connsiteY12" fmla="*/ 489745 h 771623"/>
                <a:gd name="connsiteX13" fmla="*/ 25196 w 1677099"/>
                <a:gd name="connsiteY13" fmla="*/ 445652 h 771623"/>
                <a:gd name="connsiteX14" fmla="*/ 35432 w 1677099"/>
                <a:gd name="connsiteY14" fmla="*/ 430692 h 771623"/>
                <a:gd name="connsiteX15" fmla="*/ 94485 w 1677099"/>
                <a:gd name="connsiteY15" fmla="*/ 275580 h 771623"/>
                <a:gd name="connsiteX16" fmla="*/ 121255 w 1677099"/>
                <a:gd name="connsiteY16" fmla="*/ 257470 h 771623"/>
                <a:gd name="connsiteX17" fmla="*/ 511004 w 1677099"/>
                <a:gd name="connsiteY17" fmla="*/ 257470 h 771623"/>
                <a:gd name="connsiteX18" fmla="*/ 536987 w 1677099"/>
                <a:gd name="connsiteY18" fmla="*/ 283454 h 771623"/>
                <a:gd name="connsiteX19" fmla="*/ 536987 w 1677099"/>
                <a:gd name="connsiteY19" fmla="*/ 685800 h 771623"/>
                <a:gd name="connsiteX20" fmla="*/ 561395 w 1677099"/>
                <a:gd name="connsiteY20" fmla="*/ 710209 h 771623"/>
                <a:gd name="connsiteX21" fmla="*/ 1137751 w 1677099"/>
                <a:gd name="connsiteY21" fmla="*/ 710209 h 771623"/>
                <a:gd name="connsiteX22" fmla="*/ 1165309 w 1677099"/>
                <a:gd name="connsiteY22" fmla="*/ 710209 h 771623"/>
                <a:gd name="connsiteX23" fmla="*/ 1177120 w 1677099"/>
                <a:gd name="connsiteY23" fmla="*/ 681863 h 771623"/>
                <a:gd name="connsiteX24" fmla="*/ 673202 w 1677099"/>
                <a:gd name="connsiteY24" fmla="*/ 681863 h 771623"/>
                <a:gd name="connsiteX25" fmla="*/ 591316 w 1677099"/>
                <a:gd name="connsiteY25" fmla="*/ 599977 h 771623"/>
                <a:gd name="connsiteX26" fmla="*/ 591316 w 1677099"/>
                <a:gd name="connsiteY26" fmla="*/ 83462 h 771623"/>
                <a:gd name="connsiteX27" fmla="*/ 591316 w 1677099"/>
                <a:gd name="connsiteY27" fmla="*/ 66927 h 771623"/>
                <a:gd name="connsiteX28" fmla="*/ 662179 w 1677099"/>
                <a:gd name="connsiteY28" fmla="*/ 0 h 771623"/>
                <a:gd name="connsiteX29" fmla="*/ 1613323 w 1677099"/>
                <a:gd name="connsiteY29" fmla="*/ 3937 h 771623"/>
                <a:gd name="connsiteX30" fmla="*/ 1681037 w 1677099"/>
                <a:gd name="connsiteY30" fmla="*/ 70863 h 771623"/>
                <a:gd name="connsiteX31" fmla="*/ 1681037 w 1677099"/>
                <a:gd name="connsiteY31" fmla="*/ 614937 h 771623"/>
                <a:gd name="connsiteX32" fmla="*/ 1614110 w 1677099"/>
                <a:gd name="connsiteY32" fmla="*/ 681863 h 771623"/>
                <a:gd name="connsiteX33" fmla="*/ 1507028 w 1677099"/>
                <a:gd name="connsiteY33" fmla="*/ 682651 h 771623"/>
                <a:gd name="connsiteX34" fmla="*/ 1503091 w 1677099"/>
                <a:gd name="connsiteY34" fmla="*/ 683438 h 771623"/>
                <a:gd name="connsiteX35" fmla="*/ 1515689 w 1677099"/>
                <a:gd name="connsiteY35" fmla="*/ 716507 h 771623"/>
                <a:gd name="connsiteX36" fmla="*/ 1518051 w 1677099"/>
                <a:gd name="connsiteY36" fmla="*/ 714933 h 771623"/>
                <a:gd name="connsiteX37" fmla="*/ 1591277 w 1677099"/>
                <a:gd name="connsiteY37" fmla="*/ 718870 h 771623"/>
                <a:gd name="connsiteX38" fmla="*/ 1599938 w 1677099"/>
                <a:gd name="connsiteY38" fmla="*/ 744065 h 771623"/>
                <a:gd name="connsiteX39" fmla="*/ 1576316 w 1677099"/>
                <a:gd name="connsiteY39" fmla="*/ 765325 h 771623"/>
                <a:gd name="connsiteX40" fmla="*/ 1526712 w 1677099"/>
                <a:gd name="connsiteY40" fmla="*/ 766112 h 771623"/>
                <a:gd name="connsiteX41" fmla="*/ 1524350 w 1677099"/>
                <a:gd name="connsiteY41" fmla="*/ 750365 h 771623"/>
                <a:gd name="connsiteX42" fmla="*/ 1522775 w 1677099"/>
                <a:gd name="connsiteY42" fmla="*/ 751939 h 771623"/>
                <a:gd name="connsiteX43" fmla="*/ 1521988 w 1677099"/>
                <a:gd name="connsiteY43" fmla="*/ 762963 h 771623"/>
                <a:gd name="connsiteX44" fmla="*/ 1510965 w 1677099"/>
                <a:gd name="connsiteY44" fmla="*/ 778710 h 771623"/>
                <a:gd name="connsiteX45" fmla="*/ 1500729 w 1677099"/>
                <a:gd name="connsiteY45" fmla="*/ 762963 h 771623"/>
                <a:gd name="connsiteX46" fmla="*/ 1336168 w 1677099"/>
                <a:gd name="connsiteY46" fmla="*/ 607063 h 771623"/>
                <a:gd name="connsiteX47" fmla="*/ 1177120 w 1677099"/>
                <a:gd name="connsiteY47" fmla="*/ 760601 h 771623"/>
                <a:gd name="connsiteX48" fmla="*/ 1166096 w 1677099"/>
                <a:gd name="connsiteY48" fmla="*/ 778710 h 771623"/>
                <a:gd name="connsiteX49" fmla="*/ 1153498 w 1677099"/>
                <a:gd name="connsiteY49" fmla="*/ 762963 h 771623"/>
                <a:gd name="connsiteX50" fmla="*/ 248809 w 1677099"/>
                <a:gd name="connsiteY50" fmla="*/ 272431 h 771623"/>
                <a:gd name="connsiteX51" fmla="*/ 176371 w 1677099"/>
                <a:gd name="connsiteY51" fmla="*/ 272431 h 771623"/>
                <a:gd name="connsiteX52" fmla="*/ 155899 w 1677099"/>
                <a:gd name="connsiteY52" fmla="*/ 293690 h 771623"/>
                <a:gd name="connsiteX53" fmla="*/ 155899 w 1677099"/>
                <a:gd name="connsiteY53" fmla="*/ 424393 h 771623"/>
                <a:gd name="connsiteX54" fmla="*/ 176371 w 1677099"/>
                <a:gd name="connsiteY54" fmla="*/ 445652 h 771623"/>
                <a:gd name="connsiteX55" fmla="*/ 319673 w 1677099"/>
                <a:gd name="connsiteY55" fmla="*/ 445652 h 771623"/>
                <a:gd name="connsiteX56" fmla="*/ 340932 w 1677099"/>
                <a:gd name="connsiteY56" fmla="*/ 423606 h 771623"/>
                <a:gd name="connsiteX57" fmla="*/ 340932 w 1677099"/>
                <a:gd name="connsiteY57" fmla="*/ 295264 h 771623"/>
                <a:gd name="connsiteX58" fmla="*/ 319673 w 1677099"/>
                <a:gd name="connsiteY58" fmla="*/ 273218 h 771623"/>
                <a:gd name="connsiteX59" fmla="*/ 248809 w 1677099"/>
                <a:gd name="connsiteY59" fmla="*/ 272431 h 771623"/>
                <a:gd name="connsiteX60" fmla="*/ 478721 w 1677099"/>
                <a:gd name="connsiteY60" fmla="*/ 359829 h 771623"/>
                <a:gd name="connsiteX61" fmla="*/ 478721 w 1677099"/>
                <a:gd name="connsiteY61" fmla="*/ 291327 h 771623"/>
                <a:gd name="connsiteX62" fmla="*/ 460612 w 1677099"/>
                <a:gd name="connsiteY62" fmla="*/ 272431 h 771623"/>
                <a:gd name="connsiteX63" fmla="*/ 397622 w 1677099"/>
                <a:gd name="connsiteY63" fmla="*/ 272431 h 771623"/>
                <a:gd name="connsiteX64" fmla="*/ 379513 w 1677099"/>
                <a:gd name="connsiteY64" fmla="*/ 291327 h 771623"/>
                <a:gd name="connsiteX65" fmla="*/ 379513 w 1677099"/>
                <a:gd name="connsiteY65" fmla="*/ 425180 h 771623"/>
                <a:gd name="connsiteX66" fmla="*/ 398410 w 1677099"/>
                <a:gd name="connsiteY66" fmla="*/ 445652 h 771623"/>
                <a:gd name="connsiteX67" fmla="*/ 459825 w 1677099"/>
                <a:gd name="connsiteY67" fmla="*/ 445652 h 771623"/>
                <a:gd name="connsiteX68" fmla="*/ 478721 w 1677099"/>
                <a:gd name="connsiteY68" fmla="*/ 425180 h 771623"/>
                <a:gd name="connsiteX69" fmla="*/ 478721 w 1677099"/>
                <a:gd name="connsiteY69" fmla="*/ 359829 h 771623"/>
                <a:gd name="connsiteX70" fmla="*/ 123617 w 1677099"/>
                <a:gd name="connsiteY70" fmla="*/ 272431 h 771623"/>
                <a:gd name="connsiteX71" fmla="*/ 118106 w 1677099"/>
                <a:gd name="connsiteY71" fmla="*/ 277155 h 771623"/>
                <a:gd name="connsiteX72" fmla="*/ 60627 w 1677099"/>
                <a:gd name="connsiteY72" fmla="*/ 432267 h 771623"/>
                <a:gd name="connsiteX73" fmla="*/ 71651 w 1677099"/>
                <a:gd name="connsiteY73" fmla="*/ 446439 h 771623"/>
                <a:gd name="connsiteX74" fmla="*/ 107870 w 1677099"/>
                <a:gd name="connsiteY74" fmla="*/ 446439 h 771623"/>
                <a:gd name="connsiteX75" fmla="*/ 125979 w 1677099"/>
                <a:gd name="connsiteY75" fmla="*/ 429117 h 771623"/>
                <a:gd name="connsiteX76" fmla="*/ 126767 w 1677099"/>
                <a:gd name="connsiteY76" fmla="*/ 277155 h 771623"/>
                <a:gd name="connsiteX77" fmla="*/ 123617 w 1677099"/>
                <a:gd name="connsiteY77" fmla="*/ 272431 h 77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77099" h="771623">
                  <a:moveTo>
                    <a:pt x="1153498" y="762963"/>
                  </a:moveTo>
                  <a:cubicBezTo>
                    <a:pt x="1148774" y="763750"/>
                    <a:pt x="1143262" y="766112"/>
                    <a:pt x="1137751" y="766112"/>
                  </a:cubicBezTo>
                  <a:cubicBezTo>
                    <a:pt x="1084997" y="766112"/>
                    <a:pt x="1032243" y="766112"/>
                    <a:pt x="980277" y="766112"/>
                  </a:cubicBezTo>
                  <a:cubicBezTo>
                    <a:pt x="823590" y="766112"/>
                    <a:pt x="666116" y="766112"/>
                    <a:pt x="509429" y="766112"/>
                  </a:cubicBezTo>
                  <a:cubicBezTo>
                    <a:pt x="500768" y="766112"/>
                    <a:pt x="492894" y="766112"/>
                    <a:pt x="481871" y="766112"/>
                  </a:cubicBezTo>
                  <a:cubicBezTo>
                    <a:pt x="477934" y="707847"/>
                    <a:pt x="454313" y="659817"/>
                    <a:pt x="404709" y="627535"/>
                  </a:cubicBezTo>
                  <a:cubicBezTo>
                    <a:pt x="372426" y="606276"/>
                    <a:pt x="336207" y="597615"/>
                    <a:pt x="297626" y="602339"/>
                  </a:cubicBezTo>
                  <a:cubicBezTo>
                    <a:pt x="214952" y="612575"/>
                    <a:pt x="153537" y="679501"/>
                    <a:pt x="151175" y="764537"/>
                  </a:cubicBezTo>
                  <a:cubicBezTo>
                    <a:pt x="109445" y="764537"/>
                    <a:pt x="67714" y="764537"/>
                    <a:pt x="23621" y="764537"/>
                  </a:cubicBezTo>
                  <a:cubicBezTo>
                    <a:pt x="23621" y="750365"/>
                    <a:pt x="23621" y="736192"/>
                    <a:pt x="23621" y="722019"/>
                  </a:cubicBezTo>
                  <a:cubicBezTo>
                    <a:pt x="23621" y="701548"/>
                    <a:pt x="22834" y="700760"/>
                    <a:pt x="1575" y="699186"/>
                  </a:cubicBezTo>
                  <a:cubicBezTo>
                    <a:pt x="787" y="696036"/>
                    <a:pt x="0" y="692886"/>
                    <a:pt x="0" y="688950"/>
                  </a:cubicBezTo>
                  <a:cubicBezTo>
                    <a:pt x="0" y="622811"/>
                    <a:pt x="0" y="555884"/>
                    <a:pt x="0" y="489745"/>
                  </a:cubicBezTo>
                  <a:cubicBezTo>
                    <a:pt x="0" y="470848"/>
                    <a:pt x="3937" y="454313"/>
                    <a:pt x="25196" y="445652"/>
                  </a:cubicBezTo>
                  <a:cubicBezTo>
                    <a:pt x="29920" y="444077"/>
                    <a:pt x="33857" y="436204"/>
                    <a:pt x="35432" y="430692"/>
                  </a:cubicBezTo>
                  <a:cubicBezTo>
                    <a:pt x="55116" y="378726"/>
                    <a:pt x="75588" y="327547"/>
                    <a:pt x="94485" y="275580"/>
                  </a:cubicBezTo>
                  <a:cubicBezTo>
                    <a:pt x="99209" y="262195"/>
                    <a:pt x="106295" y="256683"/>
                    <a:pt x="121255" y="257470"/>
                  </a:cubicBezTo>
                  <a:cubicBezTo>
                    <a:pt x="251171" y="258258"/>
                    <a:pt x="381087" y="257470"/>
                    <a:pt x="511004" y="257470"/>
                  </a:cubicBezTo>
                  <a:cubicBezTo>
                    <a:pt x="534625" y="257470"/>
                    <a:pt x="536987" y="259832"/>
                    <a:pt x="536987" y="283454"/>
                  </a:cubicBezTo>
                  <a:cubicBezTo>
                    <a:pt x="536987" y="417307"/>
                    <a:pt x="536987" y="551947"/>
                    <a:pt x="536987" y="685800"/>
                  </a:cubicBezTo>
                  <a:cubicBezTo>
                    <a:pt x="536987" y="708634"/>
                    <a:pt x="538562" y="710209"/>
                    <a:pt x="561395" y="710209"/>
                  </a:cubicBezTo>
                  <a:cubicBezTo>
                    <a:pt x="753514" y="710209"/>
                    <a:pt x="945633" y="710209"/>
                    <a:pt x="1137751" y="710209"/>
                  </a:cubicBezTo>
                  <a:cubicBezTo>
                    <a:pt x="1146412" y="710209"/>
                    <a:pt x="1155860" y="710209"/>
                    <a:pt x="1165309" y="710209"/>
                  </a:cubicBezTo>
                  <a:cubicBezTo>
                    <a:pt x="1169246" y="700760"/>
                    <a:pt x="1173183" y="691312"/>
                    <a:pt x="1177120" y="681863"/>
                  </a:cubicBezTo>
                  <a:cubicBezTo>
                    <a:pt x="1008622" y="681863"/>
                    <a:pt x="840912" y="681863"/>
                    <a:pt x="673202" y="681863"/>
                  </a:cubicBezTo>
                  <a:cubicBezTo>
                    <a:pt x="620448" y="681863"/>
                    <a:pt x="591316" y="652731"/>
                    <a:pt x="591316" y="599977"/>
                  </a:cubicBezTo>
                  <a:cubicBezTo>
                    <a:pt x="591316" y="427543"/>
                    <a:pt x="591316" y="255896"/>
                    <a:pt x="591316" y="83462"/>
                  </a:cubicBezTo>
                  <a:cubicBezTo>
                    <a:pt x="591316" y="77950"/>
                    <a:pt x="591316" y="72438"/>
                    <a:pt x="591316" y="66927"/>
                  </a:cubicBezTo>
                  <a:cubicBezTo>
                    <a:pt x="594465" y="18897"/>
                    <a:pt x="614149" y="0"/>
                    <a:pt x="662179" y="0"/>
                  </a:cubicBezTo>
                  <a:cubicBezTo>
                    <a:pt x="979489" y="788"/>
                    <a:pt x="1296800" y="2362"/>
                    <a:pt x="1613323" y="3937"/>
                  </a:cubicBezTo>
                  <a:cubicBezTo>
                    <a:pt x="1653479" y="3937"/>
                    <a:pt x="1681037" y="30708"/>
                    <a:pt x="1681037" y="70863"/>
                  </a:cubicBezTo>
                  <a:cubicBezTo>
                    <a:pt x="1681037" y="251959"/>
                    <a:pt x="1681037" y="433054"/>
                    <a:pt x="1681037" y="614937"/>
                  </a:cubicBezTo>
                  <a:cubicBezTo>
                    <a:pt x="1681037" y="654305"/>
                    <a:pt x="1653479" y="681863"/>
                    <a:pt x="1614110" y="681863"/>
                  </a:cubicBezTo>
                  <a:cubicBezTo>
                    <a:pt x="1578678" y="682651"/>
                    <a:pt x="1542460" y="681863"/>
                    <a:pt x="1507028" y="682651"/>
                  </a:cubicBezTo>
                  <a:cubicBezTo>
                    <a:pt x="1506240" y="682651"/>
                    <a:pt x="1506240" y="682651"/>
                    <a:pt x="1503091" y="683438"/>
                  </a:cubicBezTo>
                  <a:cubicBezTo>
                    <a:pt x="1507028" y="694461"/>
                    <a:pt x="1510965" y="705485"/>
                    <a:pt x="1515689" y="716507"/>
                  </a:cubicBezTo>
                  <a:cubicBezTo>
                    <a:pt x="1516476" y="715720"/>
                    <a:pt x="1517264" y="714933"/>
                    <a:pt x="1518051" y="714933"/>
                  </a:cubicBezTo>
                  <a:cubicBezTo>
                    <a:pt x="1530649" y="707059"/>
                    <a:pt x="1582615" y="708634"/>
                    <a:pt x="1591277" y="718870"/>
                  </a:cubicBezTo>
                  <a:cubicBezTo>
                    <a:pt x="1596788" y="725169"/>
                    <a:pt x="1602300" y="737767"/>
                    <a:pt x="1599938" y="744065"/>
                  </a:cubicBezTo>
                  <a:cubicBezTo>
                    <a:pt x="1596001" y="752727"/>
                    <a:pt x="1585765" y="762963"/>
                    <a:pt x="1576316" y="765325"/>
                  </a:cubicBezTo>
                  <a:cubicBezTo>
                    <a:pt x="1560569" y="768474"/>
                    <a:pt x="1544034" y="766112"/>
                    <a:pt x="1526712" y="766112"/>
                  </a:cubicBezTo>
                  <a:cubicBezTo>
                    <a:pt x="1525925" y="760601"/>
                    <a:pt x="1525137" y="755876"/>
                    <a:pt x="1524350" y="750365"/>
                  </a:cubicBezTo>
                  <a:cubicBezTo>
                    <a:pt x="1523563" y="751152"/>
                    <a:pt x="1522775" y="751939"/>
                    <a:pt x="1522775" y="751939"/>
                  </a:cubicBezTo>
                  <a:cubicBezTo>
                    <a:pt x="1522775" y="755876"/>
                    <a:pt x="1523563" y="759813"/>
                    <a:pt x="1521988" y="762963"/>
                  </a:cubicBezTo>
                  <a:cubicBezTo>
                    <a:pt x="1518838" y="768474"/>
                    <a:pt x="1514902" y="773198"/>
                    <a:pt x="1510965" y="778710"/>
                  </a:cubicBezTo>
                  <a:cubicBezTo>
                    <a:pt x="1507028" y="773198"/>
                    <a:pt x="1500729" y="767687"/>
                    <a:pt x="1500729" y="762963"/>
                  </a:cubicBezTo>
                  <a:cubicBezTo>
                    <a:pt x="1499154" y="679501"/>
                    <a:pt x="1426716" y="605488"/>
                    <a:pt x="1336168" y="607063"/>
                  </a:cubicBezTo>
                  <a:cubicBezTo>
                    <a:pt x="1253494" y="608638"/>
                    <a:pt x="1181844" y="676352"/>
                    <a:pt x="1177120" y="760601"/>
                  </a:cubicBezTo>
                  <a:cubicBezTo>
                    <a:pt x="1176332" y="769261"/>
                    <a:pt x="1177907" y="780285"/>
                    <a:pt x="1166096" y="778710"/>
                  </a:cubicBezTo>
                  <a:cubicBezTo>
                    <a:pt x="1162160" y="777135"/>
                    <a:pt x="1157435" y="767687"/>
                    <a:pt x="1153498" y="762963"/>
                  </a:cubicBezTo>
                  <a:close/>
                  <a:moveTo>
                    <a:pt x="248809" y="272431"/>
                  </a:moveTo>
                  <a:cubicBezTo>
                    <a:pt x="224401" y="272431"/>
                    <a:pt x="200780" y="272431"/>
                    <a:pt x="176371" y="272431"/>
                  </a:cubicBezTo>
                  <a:cubicBezTo>
                    <a:pt x="162198" y="272431"/>
                    <a:pt x="155899" y="278729"/>
                    <a:pt x="155899" y="293690"/>
                  </a:cubicBezTo>
                  <a:cubicBezTo>
                    <a:pt x="155899" y="336995"/>
                    <a:pt x="155899" y="380301"/>
                    <a:pt x="155899" y="424393"/>
                  </a:cubicBezTo>
                  <a:cubicBezTo>
                    <a:pt x="155899" y="439353"/>
                    <a:pt x="162986" y="445652"/>
                    <a:pt x="176371" y="445652"/>
                  </a:cubicBezTo>
                  <a:cubicBezTo>
                    <a:pt x="224401" y="445652"/>
                    <a:pt x="271643" y="445652"/>
                    <a:pt x="319673" y="445652"/>
                  </a:cubicBezTo>
                  <a:cubicBezTo>
                    <a:pt x="334633" y="445652"/>
                    <a:pt x="341719" y="438566"/>
                    <a:pt x="340932" y="423606"/>
                  </a:cubicBezTo>
                  <a:cubicBezTo>
                    <a:pt x="340144" y="381088"/>
                    <a:pt x="340932" y="337782"/>
                    <a:pt x="340932" y="295264"/>
                  </a:cubicBezTo>
                  <a:cubicBezTo>
                    <a:pt x="340932" y="280304"/>
                    <a:pt x="334633" y="273218"/>
                    <a:pt x="319673" y="273218"/>
                  </a:cubicBezTo>
                  <a:cubicBezTo>
                    <a:pt x="296052" y="273218"/>
                    <a:pt x="272430" y="272431"/>
                    <a:pt x="248809" y="272431"/>
                  </a:cubicBezTo>
                  <a:close/>
                  <a:moveTo>
                    <a:pt x="478721" y="359829"/>
                  </a:moveTo>
                  <a:cubicBezTo>
                    <a:pt x="478721" y="336995"/>
                    <a:pt x="478721" y="314161"/>
                    <a:pt x="478721" y="291327"/>
                  </a:cubicBezTo>
                  <a:cubicBezTo>
                    <a:pt x="478721" y="278729"/>
                    <a:pt x="473997" y="272431"/>
                    <a:pt x="460612" y="272431"/>
                  </a:cubicBezTo>
                  <a:cubicBezTo>
                    <a:pt x="439353" y="273218"/>
                    <a:pt x="418094" y="273218"/>
                    <a:pt x="397622" y="272431"/>
                  </a:cubicBezTo>
                  <a:cubicBezTo>
                    <a:pt x="384237" y="272431"/>
                    <a:pt x="379513" y="278729"/>
                    <a:pt x="379513" y="291327"/>
                  </a:cubicBezTo>
                  <a:cubicBezTo>
                    <a:pt x="379513" y="336207"/>
                    <a:pt x="379513" y="380301"/>
                    <a:pt x="379513" y="425180"/>
                  </a:cubicBezTo>
                  <a:cubicBezTo>
                    <a:pt x="379513" y="438566"/>
                    <a:pt x="385024" y="445652"/>
                    <a:pt x="398410" y="445652"/>
                  </a:cubicBezTo>
                  <a:cubicBezTo>
                    <a:pt x="418881" y="445652"/>
                    <a:pt x="439353" y="445652"/>
                    <a:pt x="459825" y="445652"/>
                  </a:cubicBezTo>
                  <a:cubicBezTo>
                    <a:pt x="473210" y="445652"/>
                    <a:pt x="479509" y="439353"/>
                    <a:pt x="478721" y="425180"/>
                  </a:cubicBezTo>
                  <a:cubicBezTo>
                    <a:pt x="478721" y="403922"/>
                    <a:pt x="478721" y="381875"/>
                    <a:pt x="478721" y="359829"/>
                  </a:cubicBezTo>
                  <a:close/>
                  <a:moveTo>
                    <a:pt x="123617" y="272431"/>
                  </a:moveTo>
                  <a:cubicBezTo>
                    <a:pt x="121255" y="274005"/>
                    <a:pt x="118893" y="275580"/>
                    <a:pt x="118106" y="277155"/>
                  </a:cubicBezTo>
                  <a:cubicBezTo>
                    <a:pt x="99209" y="329121"/>
                    <a:pt x="79525" y="380301"/>
                    <a:pt x="60627" y="432267"/>
                  </a:cubicBezTo>
                  <a:cubicBezTo>
                    <a:pt x="56691" y="442503"/>
                    <a:pt x="61415" y="446439"/>
                    <a:pt x="71651" y="446439"/>
                  </a:cubicBezTo>
                  <a:cubicBezTo>
                    <a:pt x="83461" y="446439"/>
                    <a:pt x="96059" y="445652"/>
                    <a:pt x="107870" y="446439"/>
                  </a:cubicBezTo>
                  <a:cubicBezTo>
                    <a:pt x="120468" y="447227"/>
                    <a:pt x="125979" y="440928"/>
                    <a:pt x="125979" y="429117"/>
                  </a:cubicBezTo>
                  <a:cubicBezTo>
                    <a:pt x="125979" y="378726"/>
                    <a:pt x="125979" y="328334"/>
                    <a:pt x="126767" y="277155"/>
                  </a:cubicBezTo>
                  <a:cubicBezTo>
                    <a:pt x="125979" y="276367"/>
                    <a:pt x="124405" y="274793"/>
                    <a:pt x="123617" y="272431"/>
                  </a:cubicBezTo>
                  <a:close/>
                </a:path>
              </a:pathLst>
            </a:custGeom>
            <a:grpFill/>
            <a:ln w="7868" cap="flat">
              <a:noFill/>
              <a:prstDash val="solid"/>
              <a:miter/>
            </a:ln>
          </p:spPr>
          <p:txBody>
            <a:bodyPr rtlCol="0" anchor="ctr"/>
            <a:lstStyle/>
            <a:p>
              <a:endParaRPr lang="en-US">
                <a:solidFill>
                  <a:schemeClr val="bg1"/>
                </a:solidFill>
              </a:endParaRPr>
            </a:p>
          </p:txBody>
        </p:sp>
        <p:sp>
          <p:nvSpPr>
            <p:cNvPr id="107" name="Freeform: Shape 344">
              <a:extLst>
                <a:ext uri="{FF2B5EF4-FFF2-40B4-BE49-F238E27FC236}">
                  <a16:creationId xmlns:a16="http://schemas.microsoft.com/office/drawing/2014/main" id="{2119D251-EC4E-45E0-BF03-1A3AE2179A9F}"/>
                </a:ext>
              </a:extLst>
            </p:cNvPr>
            <p:cNvSpPr/>
            <p:nvPr/>
          </p:nvSpPr>
          <p:spPr>
            <a:xfrm>
              <a:off x="2968574" y="4560258"/>
              <a:ext cx="307075" cy="307075"/>
            </a:xfrm>
            <a:custGeom>
              <a:avLst/>
              <a:gdLst>
                <a:gd name="connsiteX0" fmla="*/ 311012 w 307074"/>
                <a:gd name="connsiteY0" fmla="*/ 156687 h 307074"/>
                <a:gd name="connsiteX1" fmla="*/ 155112 w 307074"/>
                <a:gd name="connsiteY1" fmla="*/ 311011 h 307074"/>
                <a:gd name="connsiteX2" fmla="*/ 0 w 307074"/>
                <a:gd name="connsiteY2" fmla="*/ 155112 h 307074"/>
                <a:gd name="connsiteX3" fmla="*/ 157474 w 307074"/>
                <a:gd name="connsiteY3" fmla="*/ 0 h 307074"/>
                <a:gd name="connsiteX4" fmla="*/ 311012 w 307074"/>
                <a:gd name="connsiteY4" fmla="*/ 156687 h 307074"/>
                <a:gd name="connsiteX5" fmla="*/ 158262 w 307074"/>
                <a:gd name="connsiteY5" fmla="*/ 79524 h 307074"/>
                <a:gd name="connsiteX6" fmla="*/ 78737 w 307074"/>
                <a:gd name="connsiteY6" fmla="*/ 154324 h 307074"/>
                <a:gd name="connsiteX7" fmla="*/ 153537 w 307074"/>
                <a:gd name="connsiteY7" fmla="*/ 232274 h 307074"/>
                <a:gd name="connsiteX8" fmla="*/ 232274 w 307074"/>
                <a:gd name="connsiteY8" fmla="*/ 156687 h 307074"/>
                <a:gd name="connsiteX9" fmla="*/ 158262 w 307074"/>
                <a:gd name="connsiteY9" fmla="*/ 7952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311012" y="156687"/>
                  </a:moveTo>
                  <a:cubicBezTo>
                    <a:pt x="310224" y="242510"/>
                    <a:pt x="240148" y="311799"/>
                    <a:pt x="155112" y="311011"/>
                  </a:cubicBezTo>
                  <a:cubicBezTo>
                    <a:pt x="69289" y="310224"/>
                    <a:pt x="0" y="240935"/>
                    <a:pt x="0" y="155112"/>
                  </a:cubicBezTo>
                  <a:cubicBezTo>
                    <a:pt x="0" y="68501"/>
                    <a:pt x="70076" y="0"/>
                    <a:pt x="157474" y="0"/>
                  </a:cubicBezTo>
                  <a:cubicBezTo>
                    <a:pt x="244085" y="787"/>
                    <a:pt x="311799" y="70076"/>
                    <a:pt x="311012" y="156687"/>
                  </a:cubicBezTo>
                  <a:close/>
                  <a:moveTo>
                    <a:pt x="158262" y="79524"/>
                  </a:moveTo>
                  <a:cubicBezTo>
                    <a:pt x="115744" y="77949"/>
                    <a:pt x="80312" y="111806"/>
                    <a:pt x="78737" y="154324"/>
                  </a:cubicBezTo>
                  <a:cubicBezTo>
                    <a:pt x="77950" y="195268"/>
                    <a:pt x="111807" y="230700"/>
                    <a:pt x="153537" y="232274"/>
                  </a:cubicBezTo>
                  <a:cubicBezTo>
                    <a:pt x="195268" y="233849"/>
                    <a:pt x="231487" y="199205"/>
                    <a:pt x="232274" y="156687"/>
                  </a:cubicBezTo>
                  <a:cubicBezTo>
                    <a:pt x="233849" y="115743"/>
                    <a:pt x="200780" y="81099"/>
                    <a:pt x="158262" y="79524"/>
                  </a:cubicBezTo>
                  <a:close/>
                </a:path>
              </a:pathLst>
            </a:custGeom>
            <a:grpFill/>
            <a:ln w="7868" cap="flat">
              <a:noFill/>
              <a:prstDash val="solid"/>
              <a:miter/>
            </a:ln>
          </p:spPr>
          <p:txBody>
            <a:bodyPr rtlCol="0" anchor="ctr"/>
            <a:lstStyle/>
            <a:p>
              <a:endParaRPr lang="en-US">
                <a:solidFill>
                  <a:schemeClr val="bg1"/>
                </a:solidFill>
              </a:endParaRPr>
            </a:p>
          </p:txBody>
        </p:sp>
        <p:sp>
          <p:nvSpPr>
            <p:cNvPr id="108" name="Freeform: Shape 345">
              <a:extLst>
                <a:ext uri="{FF2B5EF4-FFF2-40B4-BE49-F238E27FC236}">
                  <a16:creationId xmlns:a16="http://schemas.microsoft.com/office/drawing/2014/main" id="{8E998373-F47A-4380-A9EB-70F646D4FF8B}"/>
                </a:ext>
              </a:extLst>
            </p:cNvPr>
            <p:cNvSpPr/>
            <p:nvPr/>
          </p:nvSpPr>
          <p:spPr>
            <a:xfrm>
              <a:off x="3992917" y="4561039"/>
              <a:ext cx="307075" cy="307075"/>
            </a:xfrm>
            <a:custGeom>
              <a:avLst/>
              <a:gdLst>
                <a:gd name="connsiteX0" fmla="*/ 27 w 307074"/>
                <a:gd name="connsiteY0" fmla="*/ 153544 h 307074"/>
                <a:gd name="connsiteX1" fmla="*/ 157501 w 307074"/>
                <a:gd name="connsiteY1" fmla="*/ 7 h 307074"/>
                <a:gd name="connsiteX2" fmla="*/ 311038 w 307074"/>
                <a:gd name="connsiteY2" fmla="*/ 156694 h 307074"/>
                <a:gd name="connsiteX3" fmla="*/ 153564 w 307074"/>
                <a:gd name="connsiteY3" fmla="*/ 310231 h 307074"/>
                <a:gd name="connsiteX4" fmla="*/ 27 w 307074"/>
                <a:gd name="connsiteY4" fmla="*/ 153544 h 307074"/>
                <a:gd name="connsiteX5" fmla="*/ 77976 w 307074"/>
                <a:gd name="connsiteY5" fmla="*/ 153544 h 307074"/>
                <a:gd name="connsiteX6" fmla="*/ 152777 w 307074"/>
                <a:gd name="connsiteY6" fmla="*/ 231494 h 307074"/>
                <a:gd name="connsiteX7" fmla="*/ 231514 w 307074"/>
                <a:gd name="connsiteY7" fmla="*/ 155119 h 307074"/>
                <a:gd name="connsiteX8" fmla="*/ 154351 w 307074"/>
                <a:gd name="connsiteY8" fmla="*/ 77957 h 307074"/>
                <a:gd name="connsiteX9" fmla="*/ 77976 w 307074"/>
                <a:gd name="connsiteY9" fmla="*/ 15354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27" y="153544"/>
                  </a:moveTo>
                  <a:cubicBezTo>
                    <a:pt x="814" y="66146"/>
                    <a:pt x="69315" y="-780"/>
                    <a:pt x="157501" y="7"/>
                  </a:cubicBezTo>
                  <a:cubicBezTo>
                    <a:pt x="243324" y="794"/>
                    <a:pt x="311826" y="71657"/>
                    <a:pt x="311038" y="156694"/>
                  </a:cubicBezTo>
                  <a:cubicBezTo>
                    <a:pt x="309463" y="242517"/>
                    <a:pt x="239387" y="311806"/>
                    <a:pt x="153564" y="310231"/>
                  </a:cubicBezTo>
                  <a:cubicBezTo>
                    <a:pt x="66953" y="308656"/>
                    <a:pt x="-1548" y="239368"/>
                    <a:pt x="27" y="153544"/>
                  </a:cubicBezTo>
                  <a:close/>
                  <a:moveTo>
                    <a:pt x="77976" y="153544"/>
                  </a:moveTo>
                  <a:cubicBezTo>
                    <a:pt x="77189" y="195275"/>
                    <a:pt x="111046" y="229919"/>
                    <a:pt x="152777" y="231494"/>
                  </a:cubicBezTo>
                  <a:cubicBezTo>
                    <a:pt x="194507" y="233068"/>
                    <a:pt x="230726" y="197637"/>
                    <a:pt x="231514" y="155119"/>
                  </a:cubicBezTo>
                  <a:cubicBezTo>
                    <a:pt x="232301" y="113388"/>
                    <a:pt x="196869" y="77957"/>
                    <a:pt x="154351" y="77957"/>
                  </a:cubicBezTo>
                  <a:cubicBezTo>
                    <a:pt x="113408" y="77957"/>
                    <a:pt x="78764" y="111814"/>
                    <a:pt x="77976" y="153544"/>
                  </a:cubicBezTo>
                  <a:close/>
                </a:path>
              </a:pathLst>
            </a:custGeom>
            <a:grpFill/>
            <a:ln w="7868" cap="flat">
              <a:noFill/>
              <a:prstDash val="solid"/>
              <a:miter/>
            </a:ln>
          </p:spPr>
          <p:txBody>
            <a:bodyPr rtlCol="0" anchor="ctr"/>
            <a:lstStyle/>
            <a:p>
              <a:endParaRPr lang="en-US">
                <a:solidFill>
                  <a:schemeClr val="bg1"/>
                </a:solidFill>
              </a:endParaRPr>
            </a:p>
          </p:txBody>
        </p:sp>
        <p:sp>
          <p:nvSpPr>
            <p:cNvPr id="109" name="Freeform: Shape 346">
              <a:extLst>
                <a:ext uri="{FF2B5EF4-FFF2-40B4-BE49-F238E27FC236}">
                  <a16:creationId xmlns:a16="http://schemas.microsoft.com/office/drawing/2014/main" id="{CF13529F-8C4D-4AA4-8C9E-41F1E5C1553D}"/>
                </a:ext>
              </a:extLst>
            </p:cNvPr>
            <p:cNvSpPr/>
            <p:nvPr/>
          </p:nvSpPr>
          <p:spPr>
            <a:xfrm>
              <a:off x="2801651" y="4655530"/>
              <a:ext cx="23621" cy="55116"/>
            </a:xfrm>
            <a:custGeom>
              <a:avLst/>
              <a:gdLst>
                <a:gd name="connsiteX0" fmla="*/ 23621 w 23621"/>
                <a:gd name="connsiteY0" fmla="*/ 60628 h 55115"/>
                <a:gd name="connsiteX1" fmla="*/ 0 w 23621"/>
                <a:gd name="connsiteY1" fmla="*/ 60628 h 55115"/>
                <a:gd name="connsiteX2" fmla="*/ 0 w 23621"/>
                <a:gd name="connsiteY2" fmla="*/ 0 h 55115"/>
                <a:gd name="connsiteX3" fmla="*/ 23621 w 23621"/>
                <a:gd name="connsiteY3" fmla="*/ 0 h 55115"/>
                <a:gd name="connsiteX4" fmla="*/ 23621 w 23621"/>
                <a:gd name="connsiteY4" fmla="*/ 60628 h 5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55115">
                  <a:moveTo>
                    <a:pt x="23621" y="60628"/>
                  </a:moveTo>
                  <a:cubicBezTo>
                    <a:pt x="14960" y="60628"/>
                    <a:pt x="7874" y="60628"/>
                    <a:pt x="0" y="60628"/>
                  </a:cubicBezTo>
                  <a:cubicBezTo>
                    <a:pt x="0" y="40156"/>
                    <a:pt x="0" y="20471"/>
                    <a:pt x="0" y="0"/>
                  </a:cubicBezTo>
                  <a:cubicBezTo>
                    <a:pt x="7874" y="0"/>
                    <a:pt x="14960" y="0"/>
                    <a:pt x="23621" y="0"/>
                  </a:cubicBezTo>
                  <a:cubicBezTo>
                    <a:pt x="23621" y="20471"/>
                    <a:pt x="23621" y="40156"/>
                    <a:pt x="23621" y="60628"/>
                  </a:cubicBezTo>
                  <a:close/>
                </a:path>
              </a:pathLst>
            </a:custGeom>
            <a:grpFill/>
            <a:ln w="7868" cap="flat">
              <a:noFill/>
              <a:prstDash val="solid"/>
              <a:miter/>
            </a:ln>
          </p:spPr>
          <p:txBody>
            <a:bodyPr rtlCol="0" anchor="ctr"/>
            <a:lstStyle/>
            <a:p>
              <a:endParaRPr lang="en-US">
                <a:solidFill>
                  <a:schemeClr val="bg1"/>
                </a:solidFill>
              </a:endParaRPr>
            </a:p>
          </p:txBody>
        </p:sp>
      </p:grpSp>
    </p:spTree>
    <p:extLst>
      <p:ext uri="{BB962C8B-B14F-4D97-AF65-F5344CB8AC3E}">
        <p14:creationId xmlns:p14="http://schemas.microsoft.com/office/powerpoint/2010/main" val="23035954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principales innovations</a:t>
            </a:r>
            <a:endParaRPr lang="en-US" dirty="0"/>
          </a:p>
        </p:txBody>
      </p:sp>
      <p:sp>
        <p:nvSpPr>
          <p:cNvPr id="4" name="Rectangle 3"/>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Plateforme accessible via l’URL https://freight.smart-bgft.cm</a:t>
            </a:r>
            <a:endPar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5" name="Image 4"/>
          <p:cNvPicPr>
            <a:picLocks noChangeAspect="1"/>
          </p:cNvPicPr>
          <p:nvPr/>
        </p:nvPicPr>
        <p:blipFill>
          <a:blip r:embed="rId2"/>
          <a:stretch>
            <a:fillRect/>
          </a:stretch>
        </p:blipFill>
        <p:spPr>
          <a:xfrm>
            <a:off x="219919" y="2077741"/>
            <a:ext cx="5699509" cy="3554963"/>
          </a:xfrm>
          <a:prstGeom prst="rect">
            <a:avLst/>
          </a:prstGeom>
        </p:spPr>
      </p:pic>
      <p:pic>
        <p:nvPicPr>
          <p:cNvPr id="6" name="Image 5"/>
          <p:cNvPicPr>
            <a:picLocks noChangeAspect="1"/>
          </p:cNvPicPr>
          <p:nvPr/>
        </p:nvPicPr>
        <p:blipFill>
          <a:blip r:embed="rId3"/>
          <a:stretch>
            <a:fillRect/>
          </a:stretch>
        </p:blipFill>
        <p:spPr>
          <a:xfrm>
            <a:off x="6231911" y="2077740"/>
            <a:ext cx="5723843" cy="3554963"/>
          </a:xfrm>
          <a:prstGeom prst="rect">
            <a:avLst/>
          </a:prstGeom>
        </p:spPr>
      </p:pic>
      <p:sp>
        <p:nvSpPr>
          <p:cNvPr id="7" name="ZoneTexte 6"/>
          <p:cNvSpPr txBox="1"/>
          <p:nvPr/>
        </p:nvSpPr>
        <p:spPr>
          <a:xfrm>
            <a:off x="219919" y="5843648"/>
            <a:ext cx="5699509"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Page d’accueil</a:t>
            </a:r>
            <a:endParaRPr lang="en-US" dirty="0"/>
          </a:p>
        </p:txBody>
      </p:sp>
      <p:sp>
        <p:nvSpPr>
          <p:cNvPr id="96" name="ZoneTexte 95"/>
          <p:cNvSpPr txBox="1"/>
          <p:nvPr/>
        </p:nvSpPr>
        <p:spPr>
          <a:xfrm>
            <a:off x="6231911" y="5865263"/>
            <a:ext cx="5723843"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Page de connexion</a:t>
            </a:r>
            <a:endParaRPr lang="en-US" dirty="0"/>
          </a:p>
        </p:txBody>
      </p:sp>
    </p:spTree>
    <p:extLst>
      <p:ext uri="{BB962C8B-B14F-4D97-AF65-F5344CB8AC3E}">
        <p14:creationId xmlns:p14="http://schemas.microsoft.com/office/powerpoint/2010/main" val="1641508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principales innovations</a:t>
            </a:r>
            <a:endParaRPr lang="en-US" dirty="0"/>
          </a:p>
        </p:txBody>
      </p:sp>
      <p:sp>
        <p:nvSpPr>
          <p:cNvPr id="4" name="Rectangle 3"/>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Plateforme accessible via l’URL https://freight.smart-bgft.cm</a:t>
            </a:r>
            <a:endPar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ZoneTexte 6"/>
          <p:cNvSpPr txBox="1"/>
          <p:nvPr/>
        </p:nvSpPr>
        <p:spPr>
          <a:xfrm>
            <a:off x="122440" y="5973277"/>
            <a:ext cx="5336528"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Traitement des déclaration de fret reçues du GUCE</a:t>
            </a:r>
            <a:endParaRPr lang="en-US" dirty="0"/>
          </a:p>
        </p:txBody>
      </p:sp>
      <p:sp>
        <p:nvSpPr>
          <p:cNvPr id="96" name="ZoneTexte 95"/>
          <p:cNvSpPr txBox="1"/>
          <p:nvPr/>
        </p:nvSpPr>
        <p:spPr>
          <a:xfrm>
            <a:off x="6345935" y="5865263"/>
            <a:ext cx="4955757"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Proposition de véhicules</a:t>
            </a:r>
            <a:endParaRPr lang="en-US" dirty="0"/>
          </a:p>
        </p:txBody>
      </p:sp>
      <p:pic>
        <p:nvPicPr>
          <p:cNvPr id="8" name="Image 7"/>
          <p:cNvPicPr>
            <a:picLocks noChangeAspect="1"/>
          </p:cNvPicPr>
          <p:nvPr/>
        </p:nvPicPr>
        <p:blipFill>
          <a:blip r:embed="rId2"/>
          <a:stretch>
            <a:fillRect/>
          </a:stretch>
        </p:blipFill>
        <p:spPr>
          <a:xfrm>
            <a:off x="122440" y="2029513"/>
            <a:ext cx="5208051" cy="3314452"/>
          </a:xfrm>
          <a:prstGeom prst="rect">
            <a:avLst/>
          </a:prstGeom>
        </p:spPr>
      </p:pic>
      <p:pic>
        <p:nvPicPr>
          <p:cNvPr id="9" name="Image 8"/>
          <p:cNvPicPr>
            <a:picLocks noChangeAspect="1"/>
          </p:cNvPicPr>
          <p:nvPr/>
        </p:nvPicPr>
        <p:blipFill>
          <a:blip r:embed="rId3"/>
          <a:stretch>
            <a:fillRect/>
          </a:stretch>
        </p:blipFill>
        <p:spPr>
          <a:xfrm>
            <a:off x="6248691" y="2097390"/>
            <a:ext cx="5053002" cy="3246575"/>
          </a:xfrm>
          <a:prstGeom prst="rect">
            <a:avLst/>
          </a:prstGeom>
        </p:spPr>
      </p:pic>
    </p:spTree>
    <p:extLst>
      <p:ext uri="{BB962C8B-B14F-4D97-AF65-F5344CB8AC3E}">
        <p14:creationId xmlns:p14="http://schemas.microsoft.com/office/powerpoint/2010/main" val="9427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principales innovations</a:t>
            </a:r>
            <a:endParaRPr lang="en-US" dirty="0"/>
          </a:p>
        </p:txBody>
      </p:sp>
      <p:sp>
        <p:nvSpPr>
          <p:cNvPr id="4" name="Rectangle 3"/>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Plateforme accessible via l’URL https://freight.smart-bgft.cm</a:t>
            </a:r>
            <a:endPar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ZoneTexte 6"/>
          <p:cNvSpPr txBox="1"/>
          <p:nvPr/>
        </p:nvSpPr>
        <p:spPr>
          <a:xfrm>
            <a:off x="122440" y="6119581"/>
            <a:ext cx="5336528"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Edition, Impression de Lettre de Voiture Internationale</a:t>
            </a:r>
            <a:endParaRPr lang="en-US" dirty="0"/>
          </a:p>
        </p:txBody>
      </p:sp>
      <p:sp>
        <p:nvSpPr>
          <p:cNvPr id="96" name="ZoneTexte 95"/>
          <p:cNvSpPr txBox="1"/>
          <p:nvPr/>
        </p:nvSpPr>
        <p:spPr>
          <a:xfrm>
            <a:off x="6078706" y="6164933"/>
            <a:ext cx="4915807"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Sécurisation par code QR des Documents (Ex LVI)</a:t>
            </a:r>
            <a:endParaRPr lang="en-US" dirty="0"/>
          </a:p>
        </p:txBody>
      </p:sp>
      <p:pic>
        <p:nvPicPr>
          <p:cNvPr id="3" name="Image 2"/>
          <p:cNvPicPr>
            <a:picLocks noChangeAspect="1"/>
          </p:cNvPicPr>
          <p:nvPr/>
        </p:nvPicPr>
        <p:blipFill>
          <a:blip r:embed="rId2"/>
          <a:stretch>
            <a:fillRect/>
          </a:stretch>
        </p:blipFill>
        <p:spPr>
          <a:xfrm>
            <a:off x="219919" y="1953245"/>
            <a:ext cx="5239049" cy="3697748"/>
          </a:xfrm>
          <a:prstGeom prst="rect">
            <a:avLst/>
          </a:prstGeom>
        </p:spPr>
      </p:pic>
      <p:pic>
        <p:nvPicPr>
          <p:cNvPr id="6" name="Image 5"/>
          <p:cNvPicPr>
            <a:picLocks noChangeAspect="1"/>
          </p:cNvPicPr>
          <p:nvPr/>
        </p:nvPicPr>
        <p:blipFill>
          <a:blip r:embed="rId3"/>
          <a:stretch>
            <a:fillRect/>
          </a:stretch>
        </p:blipFill>
        <p:spPr>
          <a:xfrm>
            <a:off x="5960962" y="2102960"/>
            <a:ext cx="5033551" cy="4016621"/>
          </a:xfrm>
          <a:prstGeom prst="rect">
            <a:avLst/>
          </a:prstGeom>
        </p:spPr>
      </p:pic>
    </p:spTree>
    <p:extLst>
      <p:ext uri="{BB962C8B-B14F-4D97-AF65-F5344CB8AC3E}">
        <p14:creationId xmlns:p14="http://schemas.microsoft.com/office/powerpoint/2010/main" val="1213914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principales innovations</a:t>
            </a:r>
            <a:endParaRPr lang="en-US" dirty="0"/>
          </a:p>
        </p:txBody>
      </p:sp>
      <p:sp>
        <p:nvSpPr>
          <p:cNvPr id="4" name="Rectangle 3"/>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Plateforme accessible via l’URL https://freight.smart-bgft.cm</a:t>
            </a:r>
            <a:endPar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ZoneTexte 6"/>
          <p:cNvSpPr txBox="1"/>
          <p:nvPr/>
        </p:nvSpPr>
        <p:spPr>
          <a:xfrm>
            <a:off x="122440" y="6119581"/>
            <a:ext cx="5336528"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a:t>Passages aux Check Points</a:t>
            </a:r>
            <a:endParaRPr lang="en-US" dirty="0"/>
          </a:p>
        </p:txBody>
      </p:sp>
      <p:sp>
        <p:nvSpPr>
          <p:cNvPr id="96" name="ZoneTexte 95"/>
          <p:cNvSpPr txBox="1"/>
          <p:nvPr/>
        </p:nvSpPr>
        <p:spPr>
          <a:xfrm>
            <a:off x="6078706" y="6164933"/>
            <a:ext cx="5461023"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Sauf Conduits</a:t>
            </a:r>
            <a:endParaRPr lang="en-US" dirty="0"/>
          </a:p>
        </p:txBody>
      </p:sp>
      <p:pic>
        <p:nvPicPr>
          <p:cNvPr id="5" name="Image 4"/>
          <p:cNvPicPr>
            <a:picLocks noChangeAspect="1"/>
          </p:cNvPicPr>
          <p:nvPr/>
        </p:nvPicPr>
        <p:blipFill>
          <a:blip r:embed="rId2"/>
          <a:stretch>
            <a:fillRect/>
          </a:stretch>
        </p:blipFill>
        <p:spPr>
          <a:xfrm>
            <a:off x="219919" y="2154536"/>
            <a:ext cx="5468114" cy="3697748"/>
          </a:xfrm>
          <a:prstGeom prst="rect">
            <a:avLst/>
          </a:prstGeom>
        </p:spPr>
      </p:pic>
      <p:pic>
        <p:nvPicPr>
          <p:cNvPr id="9" name="Image 8"/>
          <p:cNvPicPr>
            <a:picLocks noChangeAspect="1"/>
          </p:cNvPicPr>
          <p:nvPr/>
        </p:nvPicPr>
        <p:blipFill>
          <a:blip r:embed="rId3"/>
          <a:stretch>
            <a:fillRect/>
          </a:stretch>
        </p:blipFill>
        <p:spPr>
          <a:xfrm>
            <a:off x="6078707" y="2151433"/>
            <a:ext cx="5461022" cy="3700851"/>
          </a:xfrm>
          <a:prstGeom prst="rect">
            <a:avLst/>
          </a:prstGeom>
        </p:spPr>
      </p:pic>
    </p:spTree>
    <p:extLst>
      <p:ext uri="{BB962C8B-B14F-4D97-AF65-F5344CB8AC3E}">
        <p14:creationId xmlns:p14="http://schemas.microsoft.com/office/powerpoint/2010/main" val="2477297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principales innovations</a:t>
            </a:r>
            <a:endParaRPr lang="en-US" dirty="0"/>
          </a:p>
        </p:txBody>
      </p:sp>
      <p:sp>
        <p:nvSpPr>
          <p:cNvPr id="4" name="Rectangle 3"/>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Le Centre de Monitoring</a:t>
            </a:r>
            <a:endPar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8" name="Image 7"/>
          <p:cNvPicPr>
            <a:picLocks noChangeAspect="1"/>
          </p:cNvPicPr>
          <p:nvPr/>
        </p:nvPicPr>
        <p:blipFill>
          <a:blip r:embed="rId2"/>
          <a:stretch>
            <a:fillRect/>
          </a:stretch>
        </p:blipFill>
        <p:spPr>
          <a:xfrm>
            <a:off x="219919" y="1908292"/>
            <a:ext cx="2550713" cy="2540257"/>
          </a:xfrm>
          <a:prstGeom prst="rect">
            <a:avLst/>
          </a:prstGeom>
          <a:ln>
            <a:noFill/>
          </a:ln>
          <a:effectLst>
            <a:softEdge rad="112500"/>
          </a:effectLst>
        </p:spPr>
      </p:pic>
      <p:pic>
        <p:nvPicPr>
          <p:cNvPr id="3" name="Image 2"/>
          <p:cNvPicPr>
            <a:picLocks noChangeAspect="1"/>
          </p:cNvPicPr>
          <p:nvPr/>
        </p:nvPicPr>
        <p:blipFill>
          <a:blip r:embed="rId3"/>
          <a:stretch>
            <a:fillRect/>
          </a:stretch>
        </p:blipFill>
        <p:spPr>
          <a:xfrm>
            <a:off x="2916936" y="3610065"/>
            <a:ext cx="2811680" cy="2532888"/>
          </a:xfrm>
          <a:prstGeom prst="rect">
            <a:avLst/>
          </a:prstGeom>
          <a:ln>
            <a:noFill/>
          </a:ln>
          <a:effectLst>
            <a:softEdge rad="112500"/>
          </a:effectLst>
        </p:spPr>
      </p:pic>
      <p:sp>
        <p:nvSpPr>
          <p:cNvPr id="6" name="ZoneTexte 5"/>
          <p:cNvSpPr txBox="1"/>
          <p:nvPr/>
        </p:nvSpPr>
        <p:spPr>
          <a:xfrm>
            <a:off x="6601968" y="3106447"/>
            <a:ext cx="5312664" cy="1754326"/>
          </a:xfrm>
          <a:prstGeom prst="rect">
            <a:avLst/>
          </a:prstGeom>
          <a:noFill/>
        </p:spPr>
        <p:txBody>
          <a:bodyPr wrap="square" rtlCol="0">
            <a:spAutoFit/>
          </a:bodyPr>
          <a:lstStyle/>
          <a:p>
            <a:r>
              <a:rPr lang="fr-FR" dirty="0" smtClean="0">
                <a:solidFill>
                  <a:schemeClr val="bg1"/>
                </a:solidFill>
              </a:rPr>
              <a:t>Suivi des cargaisons sur les corridors notamment les passages aux Checkpoints</a:t>
            </a:r>
          </a:p>
          <a:p>
            <a:r>
              <a:rPr lang="fr-FR" dirty="0">
                <a:solidFill>
                  <a:schemeClr val="bg1"/>
                </a:solidFill>
              </a:rPr>
              <a:t> </a:t>
            </a:r>
            <a:r>
              <a:rPr lang="fr-FR" dirty="0" smtClean="0">
                <a:solidFill>
                  <a:schemeClr val="bg1"/>
                </a:solidFill>
              </a:rPr>
              <a:t>En temps réel, il est possible de savoir quels sont les camions présents aux checkpoints et relancer les agents du BGFT en cas de séjour prolongé</a:t>
            </a:r>
          </a:p>
          <a:p>
            <a:r>
              <a:rPr lang="fr-FR" dirty="0" err="1" smtClean="0">
                <a:solidFill>
                  <a:schemeClr val="bg1"/>
                </a:solidFill>
              </a:rPr>
              <a:t>Présen</a:t>
            </a:r>
            <a:endParaRPr lang="en-US" dirty="0">
              <a:solidFill>
                <a:schemeClr val="bg1"/>
              </a:solidFill>
            </a:endParaRPr>
          </a:p>
        </p:txBody>
      </p:sp>
    </p:spTree>
    <p:extLst>
      <p:ext uri="{BB962C8B-B14F-4D97-AF65-F5344CB8AC3E}">
        <p14:creationId xmlns:p14="http://schemas.microsoft.com/office/powerpoint/2010/main" val="7699524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principales innovations</a:t>
            </a:r>
            <a:endParaRPr lang="en-US" dirty="0"/>
          </a:p>
        </p:txBody>
      </p:sp>
      <p:sp>
        <p:nvSpPr>
          <p:cNvPr id="4" name="Rectangle 3"/>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Exemple d’une situation sur Douala-Ndjamena aux environs de 11H</a:t>
            </a:r>
            <a:endPar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Image 6"/>
          <p:cNvPicPr>
            <a:picLocks noChangeAspect="1"/>
          </p:cNvPicPr>
          <p:nvPr/>
        </p:nvPicPr>
        <p:blipFill>
          <a:blip r:embed="rId2"/>
          <a:stretch>
            <a:fillRect/>
          </a:stretch>
        </p:blipFill>
        <p:spPr>
          <a:xfrm>
            <a:off x="402336" y="1913591"/>
            <a:ext cx="11630513" cy="4574300"/>
          </a:xfrm>
          <a:prstGeom prst="rect">
            <a:avLst/>
          </a:prstGeom>
        </p:spPr>
      </p:pic>
    </p:spTree>
    <p:extLst>
      <p:ext uri="{BB962C8B-B14F-4D97-AF65-F5344CB8AC3E}">
        <p14:creationId xmlns:p14="http://schemas.microsoft.com/office/powerpoint/2010/main" val="4011538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principales innovations</a:t>
            </a:r>
            <a:endParaRPr lang="en-US" dirty="0"/>
          </a:p>
        </p:txBody>
      </p:sp>
      <p:sp>
        <p:nvSpPr>
          <p:cNvPr id="4" name="Rectangle 3"/>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Vue similaire sur Douala Bangui à la meme heure</a:t>
            </a:r>
            <a:endPar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3" name="Image 2"/>
          <p:cNvPicPr>
            <a:picLocks noChangeAspect="1"/>
          </p:cNvPicPr>
          <p:nvPr/>
        </p:nvPicPr>
        <p:blipFill>
          <a:blip r:embed="rId2"/>
          <a:stretch>
            <a:fillRect/>
          </a:stretch>
        </p:blipFill>
        <p:spPr>
          <a:xfrm>
            <a:off x="397699" y="1887240"/>
            <a:ext cx="11304305" cy="4762651"/>
          </a:xfrm>
          <a:prstGeom prst="rect">
            <a:avLst/>
          </a:prstGeom>
        </p:spPr>
      </p:pic>
    </p:spTree>
    <p:extLst>
      <p:ext uri="{BB962C8B-B14F-4D97-AF65-F5344CB8AC3E}">
        <p14:creationId xmlns:p14="http://schemas.microsoft.com/office/powerpoint/2010/main" val="31333367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Perspectives</a:t>
            </a:r>
            <a:endParaRPr lang="en-US" dirty="0"/>
          </a:p>
        </p:txBody>
      </p:sp>
      <p:sp>
        <p:nvSpPr>
          <p:cNvPr id="5" name="Espace réservé du texte 4"/>
          <p:cNvSpPr>
            <a:spLocks noGrp="1"/>
          </p:cNvSpPr>
          <p:nvPr>
            <p:ph type="body" idx="1"/>
          </p:nvPr>
        </p:nvSpPr>
        <p:spPr>
          <a:xfrm>
            <a:off x="831850" y="4589464"/>
            <a:ext cx="11360150" cy="630718"/>
          </a:xfrm>
        </p:spPr>
        <p:txBody>
          <a:bodyPr>
            <a:normAutofit/>
          </a:bodyPr>
          <a:lstStyle/>
          <a:p>
            <a:endParaRPr lang="en-US" sz="1900" dirty="0">
              <a:solidFill>
                <a:schemeClr val="bg1"/>
              </a:solidFill>
              <a:effectLst>
                <a:outerShdw blurRad="38100" dist="38100" dir="2700000" algn="tl">
                  <a:srgbClr val="000000">
                    <a:alpha val="43137"/>
                  </a:srgbClr>
                </a:outerShdw>
              </a:effectLst>
            </a:endParaRPr>
          </a:p>
        </p:txBody>
      </p:sp>
      <p:pic>
        <p:nvPicPr>
          <p:cNvPr id="6" name="Image 5"/>
          <p:cNvPicPr/>
          <p:nvPr/>
        </p:nvPicPr>
        <p:blipFill>
          <a:blip r:embed="rId2"/>
          <a:stretch/>
        </p:blipFill>
        <p:spPr>
          <a:xfrm>
            <a:off x="9939127" y="5220181"/>
            <a:ext cx="1286992" cy="1216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p:cNvPicPr>
            <a:picLocks noChangeAspect="1"/>
          </p:cNvPicPr>
          <p:nvPr/>
        </p:nvPicPr>
        <p:blipFill>
          <a:blip r:embed="rId3"/>
          <a:stretch>
            <a:fillRect/>
          </a:stretch>
        </p:blipFill>
        <p:spPr>
          <a:xfrm>
            <a:off x="705670" y="5220181"/>
            <a:ext cx="1713439" cy="122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 7"/>
          <p:cNvPicPr>
            <a:picLocks noChangeAspect="1"/>
          </p:cNvPicPr>
          <p:nvPr/>
        </p:nvPicPr>
        <p:blipFill>
          <a:blip r:embed="rId4"/>
          <a:stretch>
            <a:fillRect/>
          </a:stretch>
        </p:blipFill>
        <p:spPr>
          <a:xfrm>
            <a:off x="705670" y="5588297"/>
            <a:ext cx="428649" cy="4286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6577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Agenda</a:t>
            </a:r>
            <a:endParaRPr lang="en-US" dirty="0"/>
          </a:p>
        </p:txBody>
      </p:sp>
      <p:sp>
        <p:nvSpPr>
          <p:cNvPr id="3" name="Espace réservé du contenu 2"/>
          <p:cNvSpPr>
            <a:spLocks noGrp="1"/>
          </p:cNvSpPr>
          <p:nvPr>
            <p:ph idx="1"/>
          </p:nvPr>
        </p:nvSpPr>
        <p:spPr>
          <a:xfrm>
            <a:off x="838200" y="2362938"/>
            <a:ext cx="6812280" cy="3055620"/>
          </a:xfrm>
          <a:solidFill>
            <a:schemeClr val="bg1">
              <a:alpha val="25098"/>
            </a:schemeClr>
          </a:solidFill>
        </p:spPr>
        <p:txBody>
          <a:bodyPr/>
          <a:lstStyle/>
          <a:p>
            <a:r>
              <a:rPr lang="fr-FR" dirty="0" smtClean="0"/>
              <a:t>Historique de la modernisation de la gestion du fret sur les </a:t>
            </a:r>
            <a:r>
              <a:rPr lang="fr-FR" dirty="0" smtClean="0"/>
              <a:t>corridors par le BGFT</a:t>
            </a:r>
            <a:endParaRPr lang="fr-FR" dirty="0" smtClean="0"/>
          </a:p>
          <a:p>
            <a:r>
              <a:rPr lang="fr-FR" dirty="0" smtClean="0"/>
              <a:t>Les récentes innovations</a:t>
            </a:r>
            <a:endParaRPr lang="fr-FR" dirty="0" smtClean="0"/>
          </a:p>
          <a:p>
            <a:r>
              <a:rPr lang="fr-FR" dirty="0" smtClean="0"/>
              <a:t>Les perspectives</a:t>
            </a:r>
          </a:p>
        </p:txBody>
      </p:sp>
      <p:pic>
        <p:nvPicPr>
          <p:cNvPr id="5" name="Image 4"/>
          <p:cNvPicPr>
            <a:picLocks noChangeAspect="1"/>
          </p:cNvPicPr>
          <p:nvPr/>
        </p:nvPicPr>
        <p:blipFill>
          <a:blip r:embed="rId2"/>
          <a:stretch>
            <a:fillRect/>
          </a:stretch>
        </p:blipFill>
        <p:spPr>
          <a:xfrm>
            <a:off x="7650480" y="2362937"/>
            <a:ext cx="4290646" cy="3055620"/>
          </a:xfrm>
          <a:prstGeom prst="rect">
            <a:avLst/>
          </a:prstGeom>
          <a:ln>
            <a:solidFill>
              <a:srgbClr val="D2D2D2"/>
            </a:solidFill>
          </a:ln>
        </p:spPr>
      </p:pic>
      <p:pic>
        <p:nvPicPr>
          <p:cNvPr id="6" name="Image 5"/>
          <p:cNvPicPr>
            <a:picLocks noChangeAspect="1"/>
          </p:cNvPicPr>
          <p:nvPr/>
        </p:nvPicPr>
        <p:blipFill>
          <a:blip r:embed="rId3"/>
          <a:stretch>
            <a:fillRect/>
          </a:stretch>
        </p:blipFill>
        <p:spPr>
          <a:xfrm>
            <a:off x="8048692" y="3630168"/>
            <a:ext cx="728742" cy="728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683936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Perspectives</a:t>
            </a:r>
            <a:endParaRPr lang="en-US"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808009027"/>
              </p:ext>
            </p:extLst>
          </p:nvPr>
        </p:nvGraphicFramePr>
        <p:xfrm>
          <a:off x="219919" y="2155458"/>
          <a:ext cx="8473331" cy="4702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Renforcement du dispositif technique</a:t>
            </a:r>
          </a:p>
        </p:txBody>
      </p:sp>
      <p:pic>
        <p:nvPicPr>
          <p:cNvPr id="9" name="Image 8"/>
          <p:cNvPicPr>
            <a:picLocks noChangeAspect="1"/>
          </p:cNvPicPr>
          <p:nvPr/>
        </p:nvPicPr>
        <p:blipFill>
          <a:blip r:embed="rId7"/>
          <a:stretch>
            <a:fillRect/>
          </a:stretch>
        </p:blipFill>
        <p:spPr>
          <a:xfrm>
            <a:off x="9158828" y="2453833"/>
            <a:ext cx="3000376" cy="1710092"/>
          </a:xfrm>
          <a:prstGeom prst="rect">
            <a:avLst/>
          </a:prstGeom>
          <a:ln>
            <a:noFill/>
          </a:ln>
          <a:effectLst>
            <a:softEdge rad="112500"/>
          </a:effectLst>
        </p:spPr>
      </p:pic>
      <p:pic>
        <p:nvPicPr>
          <p:cNvPr id="10" name="Image 9"/>
          <p:cNvPicPr>
            <a:picLocks noChangeAspect="1"/>
          </p:cNvPicPr>
          <p:nvPr/>
        </p:nvPicPr>
        <p:blipFill>
          <a:blip r:embed="rId8"/>
          <a:stretch>
            <a:fillRect/>
          </a:stretch>
        </p:blipFill>
        <p:spPr>
          <a:xfrm>
            <a:off x="9158829" y="4328933"/>
            <a:ext cx="3000375" cy="2141316"/>
          </a:xfrm>
          <a:prstGeom prst="rect">
            <a:avLst/>
          </a:prstGeom>
          <a:ln>
            <a:noFill/>
          </a:ln>
          <a:effectLst>
            <a:softEdge rad="112500"/>
          </a:effectLst>
        </p:spPr>
      </p:pic>
    </p:spTree>
    <p:extLst>
      <p:ext uri="{BB962C8B-B14F-4D97-AF65-F5344CB8AC3E}">
        <p14:creationId xmlns:p14="http://schemas.microsoft.com/office/powerpoint/2010/main" val="27923749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Perspectives</a:t>
            </a:r>
            <a:endParaRPr lang="en-US"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848008181"/>
              </p:ext>
            </p:extLst>
          </p:nvPr>
        </p:nvGraphicFramePr>
        <p:xfrm>
          <a:off x="219919" y="2314937"/>
          <a:ext cx="7153154" cy="4010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Renforcement du partenariat</a:t>
            </a:r>
          </a:p>
        </p:txBody>
      </p:sp>
      <p:pic>
        <p:nvPicPr>
          <p:cNvPr id="2" name="Image 1"/>
          <p:cNvPicPr>
            <a:picLocks noChangeAspect="1"/>
          </p:cNvPicPr>
          <p:nvPr/>
        </p:nvPicPr>
        <p:blipFill>
          <a:blip r:embed="rId7"/>
          <a:stretch>
            <a:fillRect/>
          </a:stretch>
        </p:blipFill>
        <p:spPr>
          <a:xfrm>
            <a:off x="10273652" y="2605156"/>
            <a:ext cx="1890114" cy="2015842"/>
          </a:xfrm>
          <a:prstGeom prst="rect">
            <a:avLst/>
          </a:prstGeom>
          <a:ln>
            <a:noFill/>
          </a:ln>
          <a:effectLst>
            <a:softEdge rad="112500"/>
          </a:effectLst>
        </p:spPr>
      </p:pic>
      <p:pic>
        <p:nvPicPr>
          <p:cNvPr id="3074" name="Picture 2" descr="Aucune description de photo disponib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47191" y="263551"/>
            <a:ext cx="1743036" cy="23240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9"/>
          <a:stretch>
            <a:fillRect/>
          </a:stretch>
        </p:blipFill>
        <p:spPr>
          <a:xfrm>
            <a:off x="7570054" y="363171"/>
            <a:ext cx="2124808" cy="2124808"/>
          </a:xfrm>
          <a:prstGeom prst="rect">
            <a:avLst/>
          </a:prstGeom>
          <a:ln>
            <a:noFill/>
          </a:ln>
          <a:effectLst>
            <a:softEdge rad="112500"/>
          </a:effectLst>
        </p:spPr>
      </p:pic>
      <p:pic>
        <p:nvPicPr>
          <p:cNvPr id="5" name="Image 4"/>
          <p:cNvPicPr>
            <a:picLocks noChangeAspect="1"/>
          </p:cNvPicPr>
          <p:nvPr/>
        </p:nvPicPr>
        <p:blipFill>
          <a:blip r:embed="rId10"/>
          <a:stretch>
            <a:fillRect/>
          </a:stretch>
        </p:blipFill>
        <p:spPr>
          <a:xfrm>
            <a:off x="10185722" y="5213147"/>
            <a:ext cx="2006278" cy="1506557"/>
          </a:xfrm>
          <a:prstGeom prst="rect">
            <a:avLst/>
          </a:prstGeom>
          <a:ln>
            <a:noFill/>
          </a:ln>
          <a:effectLst>
            <a:softEdge rad="112500"/>
          </a:effectLst>
        </p:spPr>
      </p:pic>
      <p:pic>
        <p:nvPicPr>
          <p:cNvPr id="3" name="Image 2"/>
          <p:cNvPicPr>
            <a:picLocks noChangeAspect="1"/>
          </p:cNvPicPr>
          <p:nvPr/>
        </p:nvPicPr>
        <p:blipFill>
          <a:blip r:embed="rId11"/>
          <a:stretch>
            <a:fillRect/>
          </a:stretch>
        </p:blipFill>
        <p:spPr>
          <a:xfrm>
            <a:off x="7570053" y="2587598"/>
            <a:ext cx="2507249" cy="4270401"/>
          </a:xfrm>
          <a:prstGeom prst="rect">
            <a:avLst/>
          </a:prstGeom>
        </p:spPr>
      </p:pic>
    </p:spTree>
    <p:extLst>
      <p:ext uri="{BB962C8B-B14F-4D97-AF65-F5344CB8AC3E}">
        <p14:creationId xmlns:p14="http://schemas.microsoft.com/office/powerpoint/2010/main" val="15900462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4643" y="4037713"/>
            <a:ext cx="11620981" cy="940498"/>
          </a:xfrm>
        </p:spPr>
        <p:txBody>
          <a:bodyPr>
            <a:normAutofit fontScale="90000"/>
          </a:bodyPr>
          <a:lstStyle/>
          <a:p>
            <a:r>
              <a:rPr lang="en-US" dirty="0" smtClean="0">
                <a:solidFill>
                  <a:srgbClr val="FFFFFF"/>
                </a:solidFill>
              </a:rPr>
              <a:t>MERCI POUR VOTRE AIMABLE ATTENTION</a:t>
            </a:r>
            <a:endParaRPr lang="en-US" dirty="0"/>
          </a:p>
        </p:txBody>
      </p:sp>
      <p:pic>
        <p:nvPicPr>
          <p:cNvPr id="4" name="Image 3" descr="C:\Users\SAMSUNG\Documents\BGFT\TMA BGFT\SWC\BGFT\LOGO BGFT corrigé.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1128" y="1491292"/>
            <a:ext cx="2068010" cy="1992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e 2"/>
          <p:cNvGrpSpPr/>
          <p:nvPr/>
        </p:nvGrpSpPr>
        <p:grpSpPr>
          <a:xfrm>
            <a:off x="4760585" y="702519"/>
            <a:ext cx="2674010" cy="458369"/>
            <a:chOff x="4760585" y="702519"/>
            <a:chExt cx="2674010" cy="458369"/>
          </a:xfrm>
        </p:grpSpPr>
        <p:pic>
          <p:nvPicPr>
            <p:cNvPr id="5" name="Image 4"/>
            <p:cNvPicPr>
              <a:picLocks noChangeAspect="1"/>
            </p:cNvPicPr>
            <p:nvPr/>
          </p:nvPicPr>
          <p:blipFill rotWithShape="1">
            <a:blip r:embed="rId3"/>
            <a:srcRect l="9680" t="23120" r="9680" b="23120"/>
            <a:stretch/>
          </p:blipFill>
          <p:spPr>
            <a:xfrm>
              <a:off x="4760585" y="702519"/>
              <a:ext cx="675338" cy="446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p:cNvPicPr>
              <a:picLocks noChangeAspect="1"/>
            </p:cNvPicPr>
            <p:nvPr/>
          </p:nvPicPr>
          <p:blipFill>
            <a:blip r:embed="rId4"/>
            <a:stretch>
              <a:fillRect/>
            </a:stretch>
          </p:blipFill>
          <p:spPr>
            <a:xfrm>
              <a:off x="5765272" y="714230"/>
              <a:ext cx="669987" cy="446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p:cNvPicPr>
              <a:picLocks noChangeAspect="1"/>
            </p:cNvPicPr>
            <p:nvPr/>
          </p:nvPicPr>
          <p:blipFill>
            <a:blip r:embed="rId5"/>
            <a:stretch>
              <a:fillRect/>
            </a:stretch>
          </p:blipFill>
          <p:spPr>
            <a:xfrm>
              <a:off x="6764608" y="714230"/>
              <a:ext cx="669987" cy="446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1694820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Historique de la gestion du fret terrestre sur les corridors</a:t>
            </a:r>
            <a:endParaRPr lang="en-US" dirty="0"/>
          </a:p>
        </p:txBody>
      </p:sp>
      <p:sp>
        <p:nvSpPr>
          <p:cNvPr id="5" name="Espace réservé du texte 4"/>
          <p:cNvSpPr>
            <a:spLocks noGrp="1"/>
          </p:cNvSpPr>
          <p:nvPr>
            <p:ph type="body" idx="1"/>
          </p:nvPr>
        </p:nvSpPr>
        <p:spPr/>
        <p:txBody>
          <a:bodyPr/>
          <a:lstStyle/>
          <a:p>
            <a:endParaRPr lang="en-US"/>
          </a:p>
        </p:txBody>
      </p:sp>
      <p:pic>
        <p:nvPicPr>
          <p:cNvPr id="6" name="Image 5"/>
          <p:cNvPicPr/>
          <p:nvPr/>
        </p:nvPicPr>
        <p:blipFill>
          <a:blip r:embed="rId2"/>
          <a:stretch/>
        </p:blipFill>
        <p:spPr>
          <a:xfrm>
            <a:off x="9939127" y="5220181"/>
            <a:ext cx="1286992" cy="1216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p:cNvPicPr>
            <a:picLocks noChangeAspect="1"/>
          </p:cNvPicPr>
          <p:nvPr/>
        </p:nvPicPr>
        <p:blipFill>
          <a:blip r:embed="rId3"/>
          <a:stretch>
            <a:fillRect/>
          </a:stretch>
        </p:blipFill>
        <p:spPr>
          <a:xfrm>
            <a:off x="705670" y="5220181"/>
            <a:ext cx="1713439" cy="122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 7"/>
          <p:cNvPicPr>
            <a:picLocks noChangeAspect="1"/>
          </p:cNvPicPr>
          <p:nvPr/>
        </p:nvPicPr>
        <p:blipFill>
          <a:blip r:embed="rId4"/>
          <a:stretch>
            <a:fillRect/>
          </a:stretch>
        </p:blipFill>
        <p:spPr>
          <a:xfrm>
            <a:off x="705670" y="5588297"/>
            <a:ext cx="428649" cy="4286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07095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Historique de la gestion du fret terrestre </a:t>
            </a:r>
            <a:endParaRPr lang="en-US" dirty="0"/>
          </a:p>
        </p:txBody>
      </p:sp>
      <p:sp>
        <p:nvSpPr>
          <p:cNvPr id="3" name="Espace réservé du contenu 2"/>
          <p:cNvSpPr>
            <a:spLocks noGrp="1"/>
          </p:cNvSpPr>
          <p:nvPr>
            <p:ph idx="1"/>
          </p:nvPr>
        </p:nvSpPr>
        <p:spPr>
          <a:xfrm>
            <a:off x="3200401" y="2639444"/>
            <a:ext cx="6291072" cy="4111875"/>
          </a:xfrm>
          <a:solidFill>
            <a:srgbClr val="FFFFFF">
              <a:alpha val="25098"/>
            </a:srgbClr>
          </a:solidFill>
          <a:ln>
            <a:noFill/>
          </a:ln>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fr-FR" dirty="0" smtClean="0">
                <a:solidFill>
                  <a:schemeClr val="bg1"/>
                </a:solidFill>
              </a:rPr>
              <a:t>Le Bureau de Gestion du Fret Terrestre (BGFT) est une structure dont l’organisation et le fonctionnement sont régis par la Décision ministérielle  N°0483/MINT/DTT du 23 avril 1997</a:t>
            </a:r>
            <a:r>
              <a:rPr lang="fr-FR" dirty="0" smtClean="0">
                <a:solidFill>
                  <a:schemeClr val="bg1"/>
                </a:solidFill>
              </a:rPr>
              <a:t>.</a:t>
            </a:r>
            <a:endParaRPr lang="fr-FR" dirty="0">
              <a:solidFill>
                <a:schemeClr val="bg1"/>
              </a:solidFill>
            </a:endParaRPr>
          </a:p>
          <a:p>
            <a:r>
              <a:rPr lang="fr-FR" dirty="0" smtClean="0">
                <a:solidFill>
                  <a:schemeClr val="bg1"/>
                </a:solidFill>
              </a:rPr>
              <a:t>C’est le Partenaire de l’Etat pour la mise en œuvre des dispositions des conventions bilatérales d’une part et d’autre part pour la régulation du marché du fret en </a:t>
            </a:r>
            <a:r>
              <a:rPr lang="fr-FR" dirty="0">
                <a:solidFill>
                  <a:schemeClr val="bg1"/>
                </a:solidFill>
              </a:rPr>
              <a:t>zone CEMAC, le structuration du transport et la facilitation du </a:t>
            </a:r>
            <a:r>
              <a:rPr lang="fr-FR" dirty="0" smtClean="0">
                <a:solidFill>
                  <a:schemeClr val="bg1"/>
                </a:solidFill>
              </a:rPr>
              <a:t>transit</a:t>
            </a:r>
            <a:endParaRPr lang="fr-FR" dirty="0" smtClean="0">
              <a:solidFill>
                <a:schemeClr val="bg1"/>
              </a:solidFill>
            </a:endParaRPr>
          </a:p>
        </p:txBody>
      </p:sp>
      <p:pic>
        <p:nvPicPr>
          <p:cNvPr id="2052" name="Picture 4" descr="thumb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4992" y="1428492"/>
            <a:ext cx="8827008" cy="8940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1656757"/>
            <a:ext cx="2971800" cy="461665"/>
          </a:xfrm>
          <a:prstGeom prst="rect">
            <a:avLst/>
          </a:prstGeom>
        </p:spPr>
        <p:txBody>
          <a:bodyPr wrap="square">
            <a:spAutoFit/>
          </a:bodyPr>
          <a:lstStyle/>
          <a:p>
            <a:r>
              <a:rPr lang="fr-FR" sz="2400" b="1" dirty="0" smtClean="0">
                <a:ln w="10160">
                  <a:noFill/>
                  <a:prstDash val="solid"/>
                </a:ln>
                <a:solidFill>
                  <a:srgbClr val="992121"/>
                </a:solidFill>
                <a:effectLst>
                  <a:outerShdw blurRad="38100" dist="22860" dir="5400000" algn="tl" rotWithShape="0">
                    <a:srgbClr val="000000">
                      <a:alpha val="30000"/>
                    </a:srgbClr>
                  </a:outerShdw>
                </a:effectLst>
              </a:rPr>
              <a:t>Présentation du BGFT</a:t>
            </a:r>
          </a:p>
        </p:txBody>
      </p:sp>
      <p:pic>
        <p:nvPicPr>
          <p:cNvPr id="8" name="Image 7"/>
          <p:cNvPicPr/>
          <p:nvPr/>
        </p:nvPicPr>
        <p:blipFill>
          <a:blip r:embed="rId3"/>
          <a:stretch/>
        </p:blipFill>
        <p:spPr>
          <a:xfrm>
            <a:off x="9665207" y="2639444"/>
            <a:ext cx="2316275" cy="2190280"/>
          </a:xfrm>
          <a:prstGeom prst="rect">
            <a:avLst/>
          </a:prstGeom>
          <a:ln>
            <a:noFill/>
          </a:ln>
        </p:spPr>
      </p:pic>
      <p:pic>
        <p:nvPicPr>
          <p:cNvPr id="7" name="Image 6"/>
          <p:cNvPicPr>
            <a:picLocks noChangeAspect="1"/>
          </p:cNvPicPr>
          <p:nvPr/>
        </p:nvPicPr>
        <p:blipFill rotWithShape="1">
          <a:blip r:embed="rId4"/>
          <a:srcRect l="11561" r="25401"/>
          <a:stretch/>
        </p:blipFill>
        <p:spPr>
          <a:xfrm>
            <a:off x="0" y="2571222"/>
            <a:ext cx="3055620" cy="4206239"/>
          </a:xfrm>
          <a:prstGeom prst="rect">
            <a:avLst/>
          </a:prstGeom>
          <a:ln>
            <a:noFill/>
          </a:ln>
          <a:effectLst>
            <a:softEdge rad="112500"/>
          </a:effectLst>
        </p:spPr>
      </p:pic>
    </p:spTree>
    <p:extLst>
      <p:ext uri="{BB962C8B-B14F-4D97-AF65-F5344CB8AC3E}">
        <p14:creationId xmlns:p14="http://schemas.microsoft.com/office/powerpoint/2010/main" val="3388697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Historique de la gestion du fret terrestre </a:t>
            </a:r>
            <a:endParaRPr lang="en-US" dirty="0"/>
          </a:p>
        </p:txBody>
      </p:sp>
      <p:sp>
        <p:nvSpPr>
          <p:cNvPr id="3" name="Espace réservé du contenu 2"/>
          <p:cNvSpPr>
            <a:spLocks noGrp="1"/>
          </p:cNvSpPr>
          <p:nvPr>
            <p:ph idx="1"/>
          </p:nvPr>
        </p:nvSpPr>
        <p:spPr>
          <a:xfrm>
            <a:off x="4312950" y="1261642"/>
            <a:ext cx="7724721" cy="5312894"/>
          </a:xfrm>
          <a:solidFill>
            <a:srgbClr val="FFFFFF">
              <a:alpha val="25098"/>
            </a:srgbClr>
          </a:solidFill>
          <a:ln>
            <a:no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p>
            <a:r>
              <a:rPr lang="fr-FR" sz="1800" dirty="0" smtClean="0">
                <a:solidFill>
                  <a:srgbClr val="FF0000"/>
                </a:solidFill>
                <a:effectLst>
                  <a:outerShdw blurRad="38100" dist="38100" dir="2700000" algn="tl">
                    <a:srgbClr val="000000">
                      <a:alpha val="43137"/>
                    </a:srgbClr>
                  </a:outerShdw>
                </a:effectLst>
              </a:rPr>
              <a:t>La Lettre de Voiture  </a:t>
            </a:r>
          </a:p>
          <a:p>
            <a:pPr marL="0" indent="0">
              <a:buNone/>
            </a:pPr>
            <a:r>
              <a:rPr lang="fr-FR" sz="1800" dirty="0" smtClean="0">
                <a:solidFill>
                  <a:schemeClr val="bg1"/>
                </a:solidFill>
              </a:rPr>
              <a:t>Elle identifie le donneur d’ordre, le propriétaire de la marchandise, le destinataire, le transporteur, la marchandise elle-même avec son conditionnement et son poids, le transporteur, le véhicule, le chauffeur, l’assureur, le point de chargement et la destination. Elle  accompagne la cargaison jusqu’à destination</a:t>
            </a:r>
            <a:r>
              <a:rPr lang="fr-FR" sz="1800" dirty="0" smtClean="0">
                <a:solidFill>
                  <a:schemeClr val="bg1"/>
                </a:solidFill>
              </a:rPr>
              <a:t>.</a:t>
            </a:r>
            <a:endParaRPr lang="fr-FR" sz="1800" dirty="0" smtClean="0">
              <a:solidFill>
                <a:schemeClr val="bg1"/>
              </a:solidFill>
            </a:endParaRPr>
          </a:p>
          <a:p>
            <a:r>
              <a:rPr lang="fr-FR" sz="1800" dirty="0">
                <a:solidFill>
                  <a:srgbClr val="FF0000"/>
                </a:solidFill>
                <a:effectLst>
                  <a:outerShdw blurRad="38100" dist="38100" dir="2700000" algn="tl">
                    <a:srgbClr val="000000">
                      <a:alpha val="43137"/>
                    </a:srgbClr>
                  </a:outerShdw>
                </a:effectLst>
              </a:rPr>
              <a:t>Le Sauf Conduit International</a:t>
            </a:r>
          </a:p>
          <a:p>
            <a:pPr marL="0" indent="0">
              <a:buNone/>
            </a:pPr>
            <a:r>
              <a:rPr lang="fr-FR" sz="1800" dirty="0" smtClean="0">
                <a:solidFill>
                  <a:schemeClr val="bg1"/>
                </a:solidFill>
              </a:rPr>
              <a:t>Il indique l’itinéraire que doit emprunter la cargaison ainsi que les check-points. De même, il identifie Les administrations chargées du contrôle et offre des espaces où celles-ci apposent leurs visas et Déclinent leurs observations après contrôle. Il accompagne la cargaison jusqu’à destination</a:t>
            </a:r>
            <a:r>
              <a:rPr lang="fr-FR" sz="1800" dirty="0" smtClean="0">
                <a:solidFill>
                  <a:schemeClr val="bg1"/>
                </a:solidFill>
              </a:rPr>
              <a:t>.</a:t>
            </a:r>
            <a:endParaRPr lang="fr-FR" sz="1800" dirty="0" smtClean="0">
              <a:solidFill>
                <a:schemeClr val="bg1"/>
              </a:solidFill>
            </a:endParaRPr>
          </a:p>
          <a:p>
            <a:r>
              <a:rPr lang="fr-FR" sz="1800" dirty="0">
                <a:solidFill>
                  <a:srgbClr val="FF0000"/>
                </a:solidFill>
              </a:rPr>
              <a:t>La Vignette Spéciale d’Identification des véhicules en transit</a:t>
            </a:r>
          </a:p>
          <a:p>
            <a:pPr marL="0" indent="0">
              <a:buNone/>
            </a:pPr>
            <a:r>
              <a:rPr lang="fr-FR" sz="1800" dirty="0" smtClean="0">
                <a:solidFill>
                  <a:schemeClr val="bg1"/>
                </a:solidFill>
              </a:rPr>
              <a:t>Sorte de macaron, elle est collée sur le pare brise avant, côté droit, des véhicules qui effectuent un transport en transit. Elle permet comme son nom l’indique, d’identifier les véhicules de transit de ceux qui font le transport domestique. Doté d’un code barre et d’un lecteur de Code barres, elle constitue un autre levier de sécurisation et de contrôle des cargaisons.</a:t>
            </a:r>
          </a:p>
        </p:txBody>
      </p:sp>
      <p:sp>
        <p:nvSpPr>
          <p:cNvPr id="4" name="Rectangle 3"/>
          <p:cNvSpPr/>
          <p:nvPr/>
        </p:nvSpPr>
        <p:spPr>
          <a:xfrm>
            <a:off x="254643" y="1646999"/>
            <a:ext cx="3715474" cy="1938992"/>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Sue le plan opérationnel concernant le transit, </a:t>
            </a:r>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le BGFT gére un certain nombre de procédures et documents de transport</a:t>
            </a:r>
            <a:endPar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6" name="Image 5"/>
          <p:cNvPicPr>
            <a:picLocks noChangeAspect="1"/>
          </p:cNvPicPr>
          <p:nvPr/>
        </p:nvPicPr>
        <p:blipFill>
          <a:blip r:embed="rId2"/>
          <a:stretch>
            <a:fillRect/>
          </a:stretch>
        </p:blipFill>
        <p:spPr>
          <a:xfrm>
            <a:off x="324091" y="3585991"/>
            <a:ext cx="3576578" cy="327200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2594617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Historique de la gestion du fret terrestre </a:t>
            </a:r>
            <a:endParaRPr lang="en-US" dirty="0"/>
          </a:p>
        </p:txBody>
      </p:sp>
      <p:sp>
        <p:nvSpPr>
          <p:cNvPr id="4" name="Rectangle 3"/>
          <p:cNvSpPr/>
          <p:nvPr/>
        </p:nvSpPr>
        <p:spPr>
          <a:xfrm>
            <a:off x="219919" y="1425575"/>
            <a:ext cx="3576578"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Evolution</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222997860"/>
              </p:ext>
            </p:extLst>
          </p:nvPr>
        </p:nvGraphicFramePr>
        <p:xfrm>
          <a:off x="347472" y="2201191"/>
          <a:ext cx="11844528" cy="4281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e 4"/>
          <p:cNvGrpSpPr/>
          <p:nvPr/>
        </p:nvGrpSpPr>
        <p:grpSpPr>
          <a:xfrm>
            <a:off x="1161288" y="2053828"/>
            <a:ext cx="10765073" cy="369332"/>
            <a:chOff x="1161288" y="2053828"/>
            <a:chExt cx="10765073" cy="369332"/>
          </a:xfrm>
        </p:grpSpPr>
        <p:sp>
          <p:nvSpPr>
            <p:cNvPr id="3" name="ZoneTexte 2"/>
            <p:cNvSpPr txBox="1"/>
            <p:nvPr/>
          </p:nvSpPr>
          <p:spPr>
            <a:xfrm>
              <a:off x="1161288" y="2053828"/>
              <a:ext cx="2635209" cy="369332"/>
            </a:xfrm>
            <a:prstGeom prst="rect">
              <a:avLst/>
            </a:prstGeom>
            <a:solidFill>
              <a:srgbClr val="4472C4">
                <a:alpha val="60000"/>
              </a:srgb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fr-FR" dirty="0" smtClean="0">
                  <a:solidFill>
                    <a:srgbClr val="D2D2D2"/>
                  </a:solidFill>
                </a:rPr>
                <a:t>De la création à 2015</a:t>
              </a:r>
              <a:endParaRPr lang="en-US" dirty="0">
                <a:solidFill>
                  <a:srgbClr val="D2D2D2"/>
                </a:solidFill>
              </a:endParaRPr>
            </a:p>
          </p:txBody>
        </p:sp>
        <p:sp>
          <p:nvSpPr>
            <p:cNvPr id="6" name="ZoneTexte 5"/>
            <p:cNvSpPr txBox="1"/>
            <p:nvPr/>
          </p:nvSpPr>
          <p:spPr>
            <a:xfrm>
              <a:off x="4610313" y="2053828"/>
              <a:ext cx="2395729" cy="369332"/>
            </a:xfrm>
            <a:prstGeom prst="rect">
              <a:avLst/>
            </a:prstGeom>
            <a:solidFill>
              <a:srgbClr val="4472C4">
                <a:alpha val="60000"/>
              </a:srgb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fr-FR" dirty="0" smtClean="0">
                  <a:solidFill>
                    <a:srgbClr val="D2D2D2"/>
                  </a:solidFill>
                </a:rPr>
                <a:t>De 2016 à 2021 (</a:t>
              </a:r>
              <a:r>
                <a:rPr lang="fr-FR" sz="1200" dirty="0" smtClean="0">
                  <a:solidFill>
                    <a:srgbClr val="992121"/>
                  </a:solidFill>
                </a:rPr>
                <a:t>SIGFRET</a:t>
              </a:r>
              <a:r>
                <a:rPr lang="fr-FR" dirty="0" smtClean="0">
                  <a:solidFill>
                    <a:srgbClr val="D2D2D2"/>
                  </a:solidFill>
                </a:rPr>
                <a:t>)</a:t>
              </a:r>
              <a:endParaRPr lang="en-US" dirty="0">
                <a:solidFill>
                  <a:srgbClr val="D2D2D2"/>
                </a:solidFill>
              </a:endParaRPr>
            </a:p>
          </p:txBody>
        </p:sp>
        <p:sp>
          <p:nvSpPr>
            <p:cNvPr id="8" name="ZoneTexte 7"/>
            <p:cNvSpPr txBox="1"/>
            <p:nvPr/>
          </p:nvSpPr>
          <p:spPr>
            <a:xfrm>
              <a:off x="9163599" y="2053828"/>
              <a:ext cx="2762762" cy="369332"/>
            </a:xfrm>
            <a:prstGeom prst="rect">
              <a:avLst/>
            </a:prstGeom>
            <a:solidFill>
              <a:srgbClr val="4472C4">
                <a:alpha val="60000"/>
              </a:srgb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fr-FR" dirty="0" smtClean="0">
                  <a:solidFill>
                    <a:srgbClr val="D2D2D2"/>
                  </a:solidFill>
                </a:rPr>
                <a:t>Depuis 2022 (</a:t>
              </a:r>
              <a:r>
                <a:rPr lang="fr-FR" sz="1200" dirty="0" smtClean="0">
                  <a:solidFill>
                    <a:srgbClr val="992121"/>
                  </a:solidFill>
                </a:rPr>
                <a:t>Landfreightis</a:t>
              </a:r>
              <a:r>
                <a:rPr lang="fr-FR" dirty="0" smtClean="0">
                  <a:solidFill>
                    <a:srgbClr val="D2D2D2"/>
                  </a:solidFill>
                </a:rPr>
                <a:t>)</a:t>
              </a:r>
              <a:endParaRPr lang="en-US" dirty="0">
                <a:solidFill>
                  <a:srgbClr val="D2D2D2"/>
                </a:solidFill>
              </a:endParaRPr>
            </a:p>
          </p:txBody>
        </p:sp>
      </p:grpSp>
    </p:spTree>
    <p:extLst>
      <p:ext uri="{BB962C8B-B14F-4D97-AF65-F5344CB8AC3E}">
        <p14:creationId xmlns:p14="http://schemas.microsoft.com/office/powerpoint/2010/main" val="907860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Les </a:t>
            </a:r>
            <a:r>
              <a:rPr lang="fr-FR" dirty="0" smtClean="0"/>
              <a:t>récentes innovations</a:t>
            </a:r>
            <a:endParaRPr lang="en-US" dirty="0"/>
          </a:p>
        </p:txBody>
      </p:sp>
      <p:sp>
        <p:nvSpPr>
          <p:cNvPr id="5" name="Espace réservé du texte 4"/>
          <p:cNvSpPr>
            <a:spLocks noGrp="1"/>
          </p:cNvSpPr>
          <p:nvPr>
            <p:ph type="body" idx="1"/>
          </p:nvPr>
        </p:nvSpPr>
        <p:spPr/>
        <p:txBody>
          <a:bodyPr/>
          <a:lstStyle/>
          <a:p>
            <a:endParaRPr lang="en-US"/>
          </a:p>
        </p:txBody>
      </p:sp>
      <p:pic>
        <p:nvPicPr>
          <p:cNvPr id="6" name="Image 5"/>
          <p:cNvPicPr/>
          <p:nvPr/>
        </p:nvPicPr>
        <p:blipFill>
          <a:blip r:embed="rId2"/>
          <a:stretch/>
        </p:blipFill>
        <p:spPr>
          <a:xfrm>
            <a:off x="9939127" y="5220181"/>
            <a:ext cx="1286992" cy="1216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p:cNvPicPr>
            <a:picLocks noChangeAspect="1"/>
          </p:cNvPicPr>
          <p:nvPr/>
        </p:nvPicPr>
        <p:blipFill>
          <a:blip r:embed="rId3"/>
          <a:stretch>
            <a:fillRect/>
          </a:stretch>
        </p:blipFill>
        <p:spPr>
          <a:xfrm>
            <a:off x="705670" y="5220181"/>
            <a:ext cx="1713439" cy="122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 7"/>
          <p:cNvPicPr>
            <a:picLocks noChangeAspect="1"/>
          </p:cNvPicPr>
          <p:nvPr/>
        </p:nvPicPr>
        <p:blipFill>
          <a:blip r:embed="rId4"/>
          <a:stretch>
            <a:fillRect/>
          </a:stretch>
        </p:blipFill>
        <p:spPr>
          <a:xfrm>
            <a:off x="705670" y="5588297"/>
            <a:ext cx="428649" cy="4286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5938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principales innovations</a:t>
            </a:r>
            <a:endParaRPr lang="en-US" dirty="0"/>
          </a:p>
        </p:txBody>
      </p:sp>
      <p:sp>
        <p:nvSpPr>
          <p:cNvPr id="4" name="Rectangle 3"/>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Vue d’ensemble de la bourse digitale du fret terrestre</a:t>
            </a:r>
          </a:p>
        </p:txBody>
      </p:sp>
      <p:sp>
        <p:nvSpPr>
          <p:cNvPr id="39" name="TextBox 42"/>
          <p:cNvSpPr txBox="1"/>
          <p:nvPr/>
        </p:nvSpPr>
        <p:spPr>
          <a:xfrm>
            <a:off x="219919" y="2080678"/>
            <a:ext cx="11972081" cy="830997"/>
          </a:xfrm>
          <a:prstGeom prst="rect">
            <a:avLst/>
          </a:prstGeom>
          <a:noFill/>
        </p:spPr>
        <p:txBody>
          <a:bodyPr wrap="square" rtlCol="0">
            <a:spAutoFit/>
          </a:bodyPr>
          <a:lstStyle/>
          <a:p>
            <a:r>
              <a:rPr lang="fr-FR" altLang="ko-KR" sz="1600" dirty="0">
                <a:solidFill>
                  <a:schemeClr val="bg1"/>
                </a:solidFill>
                <a:cs typeface="Arial" pitchFamily="34" charset="0"/>
              </a:rPr>
              <a:t>La Bourse du fret en transit est une plateforme digitale permettant aux organismes de Gestion du Fret Terrestre de mettre en relation les bailleurs de fret en provenance à destination des pays de l’hinterland avec les transporteurs de la sous-région agréés, dans le strict respect de la réglementation en vigueur dont les conventions inter-Etat</a:t>
            </a:r>
          </a:p>
        </p:txBody>
      </p:sp>
      <p:sp>
        <p:nvSpPr>
          <p:cNvPr id="40" name="TextBox 43"/>
          <p:cNvSpPr txBox="1"/>
          <p:nvPr/>
        </p:nvSpPr>
        <p:spPr>
          <a:xfrm>
            <a:off x="8187158" y="2855340"/>
            <a:ext cx="3946969" cy="3970318"/>
          </a:xfrm>
          <a:prstGeom prst="rect">
            <a:avLst/>
          </a:prstGeom>
          <a:solidFill>
            <a:srgbClr val="FFFFFF">
              <a:alpha val="74902"/>
            </a:srgb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altLang="ko-KR" sz="1400" dirty="0">
                <a:solidFill>
                  <a:srgbClr val="992121"/>
                </a:solidFill>
                <a:cs typeface="Arial" pitchFamily="34" charset="0"/>
              </a:rPr>
              <a:t>La solution couvre </a:t>
            </a:r>
            <a:r>
              <a:rPr lang="fr-FR" altLang="ko-KR" sz="1400" dirty="0" smtClean="0">
                <a:solidFill>
                  <a:srgbClr val="992121"/>
                </a:solidFill>
                <a:cs typeface="Arial" pitchFamily="34" charset="0"/>
              </a:rPr>
              <a:t>la </a:t>
            </a:r>
            <a:r>
              <a:rPr lang="fr-FR" altLang="ko-KR" sz="1400" dirty="0">
                <a:solidFill>
                  <a:srgbClr val="992121"/>
                </a:solidFill>
                <a:cs typeface="Arial" pitchFamily="34" charset="0"/>
              </a:rPr>
              <a:t>production des documents de transport tels que la lettre de Voiture, le sauf conduit international, </a:t>
            </a:r>
            <a:r>
              <a:rPr lang="fr-FR" altLang="ko-KR" sz="1400" dirty="0" smtClean="0">
                <a:solidFill>
                  <a:srgbClr val="992121"/>
                </a:solidFill>
                <a:cs typeface="Arial" pitchFamily="34" charset="0"/>
              </a:rPr>
              <a:t>Les vignettes etc.</a:t>
            </a:r>
          </a:p>
          <a:p>
            <a:r>
              <a:rPr lang="fr-FR" altLang="ko-KR" sz="1400" dirty="0" smtClean="0">
                <a:solidFill>
                  <a:srgbClr val="992121"/>
                </a:solidFill>
                <a:cs typeface="Arial" pitchFamily="34" charset="0"/>
              </a:rPr>
              <a:t>La solution a fait sienne tous les acquis du précédents système mais mieux encore :</a:t>
            </a:r>
          </a:p>
          <a:p>
            <a:pPr marL="171450" indent="-171450">
              <a:buFont typeface="Arial" panose="020B0604020202020204" pitchFamily="34" charset="0"/>
              <a:buChar char="•"/>
            </a:pPr>
            <a:r>
              <a:rPr lang="fr-FR" altLang="ko-KR" sz="1400" dirty="0" smtClean="0">
                <a:solidFill>
                  <a:srgbClr val="992121"/>
                </a:solidFill>
                <a:cs typeface="Arial" pitchFamily="34" charset="0"/>
              </a:rPr>
              <a:t>Interfaçage avec le GUCE pour la gestion de la déclaration de fret;</a:t>
            </a:r>
          </a:p>
          <a:p>
            <a:pPr marL="171450" indent="-171450">
              <a:buFont typeface="Arial" panose="020B0604020202020204" pitchFamily="34" charset="0"/>
              <a:buChar char="•"/>
            </a:pPr>
            <a:r>
              <a:rPr lang="fr-FR" altLang="ko-KR" sz="1400" dirty="0" smtClean="0">
                <a:solidFill>
                  <a:srgbClr val="992121"/>
                </a:solidFill>
                <a:cs typeface="Arial" pitchFamily="34" charset="0"/>
              </a:rPr>
              <a:t>Edition électronique des documents de transports;</a:t>
            </a:r>
          </a:p>
          <a:p>
            <a:pPr marL="171450" indent="-171450">
              <a:buFont typeface="Arial" panose="020B0604020202020204" pitchFamily="34" charset="0"/>
              <a:buChar char="•"/>
            </a:pPr>
            <a:r>
              <a:rPr lang="fr-FR" altLang="ko-KR" sz="1400" dirty="0" smtClean="0">
                <a:solidFill>
                  <a:srgbClr val="992121"/>
                </a:solidFill>
                <a:cs typeface="Arial" pitchFamily="34" charset="0"/>
              </a:rPr>
              <a:t>Introduction des codes QR pour faciliter la lutte contre la fraude documentaire et la sécurisation des recettes;</a:t>
            </a:r>
          </a:p>
          <a:p>
            <a:pPr marL="171450" indent="-171450">
              <a:buFont typeface="Arial" panose="020B0604020202020204" pitchFamily="34" charset="0"/>
              <a:buChar char="•"/>
            </a:pPr>
            <a:r>
              <a:rPr lang="fr-FR" altLang="ko-KR" sz="1400" dirty="0" smtClean="0">
                <a:solidFill>
                  <a:srgbClr val="992121"/>
                </a:solidFill>
                <a:cs typeface="Arial" pitchFamily="34" charset="0"/>
              </a:rPr>
              <a:t>Possibilité pour les transporteurs organisés de gérer directement les éditions des lettres de Voiture</a:t>
            </a:r>
          </a:p>
          <a:p>
            <a:pPr marL="171450" indent="-171450">
              <a:buFont typeface="Arial" panose="020B0604020202020204" pitchFamily="34" charset="0"/>
              <a:buChar char="•"/>
            </a:pPr>
            <a:r>
              <a:rPr lang="fr-FR" altLang="ko-KR" sz="1400" dirty="0" smtClean="0">
                <a:solidFill>
                  <a:srgbClr val="992121"/>
                </a:solidFill>
                <a:cs typeface="Arial" pitchFamily="34" charset="0"/>
              </a:rPr>
              <a:t>Génération automatique des Vignettes Spéciales pour le Transit;</a:t>
            </a:r>
          </a:p>
          <a:p>
            <a:pPr marL="171450" indent="-171450">
              <a:buFont typeface="Arial" panose="020B0604020202020204" pitchFamily="34" charset="0"/>
              <a:buChar char="•"/>
            </a:pPr>
            <a:r>
              <a:rPr lang="fr-FR" altLang="ko-KR" sz="1400" dirty="0" smtClean="0">
                <a:solidFill>
                  <a:srgbClr val="992121"/>
                </a:solidFill>
                <a:cs typeface="Arial" pitchFamily="34" charset="0"/>
              </a:rPr>
              <a:t>Production en temps réel des statistiques</a:t>
            </a:r>
          </a:p>
        </p:txBody>
      </p:sp>
      <p:pic>
        <p:nvPicPr>
          <p:cNvPr id="47" name="Image 46"/>
          <p:cNvPicPr>
            <a:picLocks noChangeAspect="1"/>
          </p:cNvPicPr>
          <p:nvPr/>
        </p:nvPicPr>
        <p:blipFill>
          <a:blip r:embed="rId2"/>
          <a:stretch>
            <a:fillRect/>
          </a:stretch>
        </p:blipFill>
        <p:spPr>
          <a:xfrm>
            <a:off x="219919" y="3105113"/>
            <a:ext cx="7836061" cy="3720545"/>
          </a:xfrm>
          <a:prstGeom prst="rect">
            <a:avLst/>
          </a:prstGeom>
        </p:spPr>
      </p:pic>
    </p:spTree>
    <p:extLst>
      <p:ext uri="{BB962C8B-B14F-4D97-AF65-F5344CB8AC3E}">
        <p14:creationId xmlns:p14="http://schemas.microsoft.com/office/powerpoint/2010/main" val="624377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principales innovations</a:t>
            </a:r>
            <a:endParaRPr lang="en-US" dirty="0"/>
          </a:p>
        </p:txBody>
      </p:sp>
      <p:sp>
        <p:nvSpPr>
          <p:cNvPr id="4" name="Rectangle 3"/>
          <p:cNvSpPr/>
          <p:nvPr/>
        </p:nvSpPr>
        <p:spPr>
          <a:xfrm>
            <a:off x="219919" y="1425575"/>
            <a:ext cx="11482086" cy="461665"/>
          </a:xfrm>
          <a:prstGeom prst="rect">
            <a:avLst/>
          </a:prstGeom>
        </p:spPr>
        <p:txBody>
          <a:bodyPr wrap="square">
            <a:spAutoFit/>
          </a:bodyPr>
          <a:lstStyle/>
          <a:p>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Le processus</a:t>
            </a:r>
          </a:p>
        </p:txBody>
      </p:sp>
      <p:pic>
        <p:nvPicPr>
          <p:cNvPr id="3" name="Image 2"/>
          <p:cNvPicPr>
            <a:picLocks noChangeAspect="1"/>
          </p:cNvPicPr>
          <p:nvPr/>
        </p:nvPicPr>
        <p:blipFill>
          <a:blip r:embed="rId2"/>
          <a:stretch>
            <a:fillRect/>
          </a:stretch>
        </p:blipFill>
        <p:spPr>
          <a:xfrm>
            <a:off x="301293" y="2124269"/>
            <a:ext cx="6062410" cy="2475164"/>
          </a:xfrm>
          <a:prstGeom prst="rect">
            <a:avLst/>
          </a:prstGeom>
        </p:spPr>
      </p:pic>
      <p:pic>
        <p:nvPicPr>
          <p:cNvPr id="5" name="Image 4"/>
          <p:cNvPicPr>
            <a:picLocks noChangeAspect="1"/>
          </p:cNvPicPr>
          <p:nvPr/>
        </p:nvPicPr>
        <p:blipFill>
          <a:blip r:embed="rId3"/>
          <a:stretch>
            <a:fillRect/>
          </a:stretch>
        </p:blipFill>
        <p:spPr>
          <a:xfrm>
            <a:off x="5861304" y="3977004"/>
            <a:ext cx="6154372" cy="2880996"/>
          </a:xfrm>
          <a:prstGeom prst="rect">
            <a:avLst/>
          </a:prstGeom>
        </p:spPr>
      </p:pic>
    </p:spTree>
    <p:extLst>
      <p:ext uri="{BB962C8B-B14F-4D97-AF65-F5344CB8AC3E}">
        <p14:creationId xmlns:p14="http://schemas.microsoft.com/office/powerpoint/2010/main" val="2440259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1159</Words>
  <Application>Microsoft Office PowerPoint</Application>
  <PresentationFormat>Grand écran</PresentationFormat>
  <Paragraphs>143</Paragraphs>
  <Slides>22</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22</vt:i4>
      </vt:variant>
    </vt:vector>
  </HeadingPairs>
  <TitlesOfParts>
    <vt:vector size="27" baseType="lpstr">
      <vt:lpstr>맑은 고딕</vt:lpstr>
      <vt:lpstr>Arial</vt:lpstr>
      <vt:lpstr>Calibri</vt:lpstr>
      <vt:lpstr>Calibri Light</vt:lpstr>
      <vt:lpstr>Thème Office</vt:lpstr>
      <vt:lpstr>LANDFREIGHTiS ® </vt:lpstr>
      <vt:lpstr>Agenda</vt:lpstr>
      <vt:lpstr>Historique de la gestion du fret terrestre sur les corridors</vt:lpstr>
      <vt:lpstr>Historique de la gestion du fret terrestre </vt:lpstr>
      <vt:lpstr>Historique de la gestion du fret terrestre </vt:lpstr>
      <vt:lpstr>Historique de la gestion du fret terrestre </vt:lpstr>
      <vt:lpstr>Les récentes innovations</vt:lpstr>
      <vt:lpstr>Les principales innovations</vt:lpstr>
      <vt:lpstr>Les principales innovations</vt:lpstr>
      <vt:lpstr>Les principales innovations</vt:lpstr>
      <vt:lpstr>Les principales innovations</vt:lpstr>
      <vt:lpstr>Les principales innovations</vt:lpstr>
      <vt:lpstr>Les principales innovations</vt:lpstr>
      <vt:lpstr>Les principales innovations</vt:lpstr>
      <vt:lpstr>Les principales innovations</vt:lpstr>
      <vt:lpstr>Les principales innovations</vt:lpstr>
      <vt:lpstr>Les principales innovations</vt:lpstr>
      <vt:lpstr>Les principales innovations</vt:lpstr>
      <vt:lpstr>Perspectives</vt:lpstr>
      <vt:lpstr>Perspectives</vt:lpstr>
      <vt:lpstr>Perspectives</vt:lpstr>
      <vt:lpstr>MERCI POUR VOTRE AIMABLE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Abdoullahi FAOUZI</dc:creator>
  <cp:lastModifiedBy>Abdoullahi FAOUZI</cp:lastModifiedBy>
  <cp:revision>40</cp:revision>
  <dcterms:created xsi:type="dcterms:W3CDTF">2024-01-08T03:46:07Z</dcterms:created>
  <dcterms:modified xsi:type="dcterms:W3CDTF">2024-01-10T10:13:57Z</dcterms:modified>
</cp:coreProperties>
</file>